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25"/>
  </p:notesMasterIdLst>
  <p:sldIdLst>
    <p:sldId id="256" r:id="rId7"/>
    <p:sldId id="258" r:id="rId8"/>
    <p:sldId id="257" r:id="rId9"/>
    <p:sldId id="274" r:id="rId10"/>
    <p:sldId id="269" r:id="rId11"/>
    <p:sldId id="270" r:id="rId12"/>
    <p:sldId id="271" r:id="rId13"/>
    <p:sldId id="260" r:id="rId14"/>
    <p:sldId id="259" r:id="rId15"/>
    <p:sldId id="272" r:id="rId16"/>
    <p:sldId id="275" r:id="rId17"/>
    <p:sldId id="261" r:id="rId18"/>
    <p:sldId id="273" r:id="rId19"/>
    <p:sldId id="276" r:id="rId20"/>
    <p:sldId id="277" r:id="rId21"/>
    <p:sldId id="278" r:id="rId22"/>
    <p:sldId id="280" r:id="rId23"/>
    <p:sldId id="279" r:id="rId2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CAD13A-D37B-4430-832A-B54201CA0093}" v="185" dt="2021-05-21T06:37:21.570"/>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58" autoAdjust="0"/>
  </p:normalViewPr>
  <p:slideViewPr>
    <p:cSldViewPr snapToGrid="0">
      <p:cViewPr varScale="1">
        <p:scale>
          <a:sx n="82" d="100"/>
          <a:sy n="82" d="100"/>
        </p:scale>
        <p:origin x="41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lio Samuli (ELY)" userId="6213287b-9602-4cc6-9042-aef378e54242" providerId="ADAL" clId="{16CAD13A-D37B-4430-832A-B54201CA0093}"/>
    <pc:docChg chg="undo redo custSel addSld modSld sldOrd">
      <pc:chgData name="Kallio Samuli (ELY)" userId="6213287b-9602-4cc6-9042-aef378e54242" providerId="ADAL" clId="{16CAD13A-D37B-4430-832A-B54201CA0093}" dt="2021-05-21T08:49:01.020" v="7804" actId="20577"/>
      <pc:docMkLst>
        <pc:docMk/>
      </pc:docMkLst>
      <pc:sldChg chg="modSp mod">
        <pc:chgData name="Kallio Samuli (ELY)" userId="6213287b-9602-4cc6-9042-aef378e54242" providerId="ADAL" clId="{16CAD13A-D37B-4430-832A-B54201CA0093}" dt="2021-05-20T13:23:01.873" v="1577" actId="20577"/>
        <pc:sldMkLst>
          <pc:docMk/>
          <pc:sldMk cId="3661772716" sldId="256"/>
        </pc:sldMkLst>
        <pc:spChg chg="mod">
          <ac:chgData name="Kallio Samuli (ELY)" userId="6213287b-9602-4cc6-9042-aef378e54242" providerId="ADAL" clId="{16CAD13A-D37B-4430-832A-B54201CA0093}" dt="2021-05-20T13:23:01.873" v="1576" actId="20577"/>
          <ac:spMkLst>
            <pc:docMk/>
            <pc:sldMk cId="3661772716" sldId="256"/>
            <ac:spMk id="2" creationId="{B3DB6B33-28D0-4E51-B61B-ABAA17C4ABCD}"/>
          </ac:spMkLst>
        </pc:spChg>
        <pc:spChg chg="mod">
          <ac:chgData name="Kallio Samuli (ELY)" userId="6213287b-9602-4cc6-9042-aef378e54242" providerId="ADAL" clId="{16CAD13A-D37B-4430-832A-B54201CA0093}" dt="2021-05-20T13:23:01.873" v="1577" actId="20577"/>
          <ac:spMkLst>
            <pc:docMk/>
            <pc:sldMk cId="3661772716" sldId="256"/>
            <ac:spMk id="3" creationId="{3D8956B6-44E6-4BD3-B27D-036930D3A11F}"/>
          </ac:spMkLst>
        </pc:spChg>
      </pc:sldChg>
      <pc:sldChg chg="modSp mod ord">
        <pc:chgData name="Kallio Samuli (ELY)" userId="6213287b-9602-4cc6-9042-aef378e54242" providerId="ADAL" clId="{16CAD13A-D37B-4430-832A-B54201CA0093}" dt="2021-05-20T13:20:51.489" v="1529" actId="20577"/>
        <pc:sldMkLst>
          <pc:docMk/>
          <pc:sldMk cId="3779764093" sldId="257"/>
        </pc:sldMkLst>
        <pc:spChg chg="mod">
          <ac:chgData name="Kallio Samuli (ELY)" userId="6213287b-9602-4cc6-9042-aef378e54242" providerId="ADAL" clId="{16CAD13A-D37B-4430-832A-B54201CA0093}" dt="2021-05-20T13:18:35.220" v="1321" actId="20577"/>
          <ac:spMkLst>
            <pc:docMk/>
            <pc:sldMk cId="3779764093" sldId="257"/>
            <ac:spMk id="2" creationId="{E71A0EA6-0D62-41CF-8B2F-A405236C4E28}"/>
          </ac:spMkLst>
        </pc:spChg>
        <pc:spChg chg="mod">
          <ac:chgData name="Kallio Samuli (ELY)" userId="6213287b-9602-4cc6-9042-aef378e54242" providerId="ADAL" clId="{16CAD13A-D37B-4430-832A-B54201CA0093}" dt="2021-05-20T13:20:51.489" v="1529" actId="20577"/>
          <ac:spMkLst>
            <pc:docMk/>
            <pc:sldMk cId="3779764093" sldId="257"/>
            <ac:spMk id="3" creationId="{7F99197A-CA98-4CEA-A61A-D72B4CC39D68}"/>
          </ac:spMkLst>
        </pc:spChg>
      </pc:sldChg>
      <pc:sldChg chg="modSp mod">
        <pc:chgData name="Kallio Samuli (ELY)" userId="6213287b-9602-4cc6-9042-aef378e54242" providerId="ADAL" clId="{16CAD13A-D37B-4430-832A-B54201CA0093}" dt="2021-05-21T08:49:01.020" v="7804" actId="20577"/>
        <pc:sldMkLst>
          <pc:docMk/>
          <pc:sldMk cId="3408370162" sldId="258"/>
        </pc:sldMkLst>
        <pc:spChg chg="mod">
          <ac:chgData name="Kallio Samuli (ELY)" userId="6213287b-9602-4cc6-9042-aef378e54242" providerId="ADAL" clId="{16CAD13A-D37B-4430-832A-B54201CA0093}" dt="2021-05-20T13:23:14.323" v="1587" actId="20577"/>
          <ac:spMkLst>
            <pc:docMk/>
            <pc:sldMk cId="3408370162" sldId="258"/>
            <ac:spMk id="2" creationId="{11D3BDB2-4A57-4940-AD53-9E9B7D3D9C58}"/>
          </ac:spMkLst>
        </pc:spChg>
        <pc:spChg chg="mod">
          <ac:chgData name="Kallio Samuli (ELY)" userId="6213287b-9602-4cc6-9042-aef378e54242" providerId="ADAL" clId="{16CAD13A-D37B-4430-832A-B54201CA0093}" dt="2021-05-21T08:49:01.020" v="7804" actId="20577"/>
          <ac:spMkLst>
            <pc:docMk/>
            <pc:sldMk cId="3408370162" sldId="258"/>
            <ac:spMk id="3" creationId="{B0103496-1793-4C09-8517-79DBE8A893D2}"/>
          </ac:spMkLst>
        </pc:spChg>
      </pc:sldChg>
      <pc:sldChg chg="modSp mod">
        <pc:chgData name="Kallio Samuli (ELY)" userId="6213287b-9602-4cc6-9042-aef378e54242" providerId="ADAL" clId="{16CAD13A-D37B-4430-832A-B54201CA0093}" dt="2021-05-21T05:12:29.236" v="4988" actId="6549"/>
        <pc:sldMkLst>
          <pc:docMk/>
          <pc:sldMk cId="2616036432" sldId="259"/>
        </pc:sldMkLst>
        <pc:spChg chg="mod">
          <ac:chgData name="Kallio Samuli (ELY)" userId="6213287b-9602-4cc6-9042-aef378e54242" providerId="ADAL" clId="{16CAD13A-D37B-4430-832A-B54201CA0093}" dt="2021-05-20T07:47:49.565" v="23" actId="20577"/>
          <ac:spMkLst>
            <pc:docMk/>
            <pc:sldMk cId="2616036432" sldId="259"/>
            <ac:spMk id="2" creationId="{8E794084-9C19-4E1A-A360-6FD984B7A0B5}"/>
          </ac:spMkLst>
        </pc:spChg>
        <pc:spChg chg="mod">
          <ac:chgData name="Kallio Samuli (ELY)" userId="6213287b-9602-4cc6-9042-aef378e54242" providerId="ADAL" clId="{16CAD13A-D37B-4430-832A-B54201CA0093}" dt="2021-05-21T05:12:29.236" v="4988" actId="6549"/>
          <ac:spMkLst>
            <pc:docMk/>
            <pc:sldMk cId="2616036432" sldId="259"/>
            <ac:spMk id="3" creationId="{66025F37-53B7-45C8-A475-C94211F5E716}"/>
          </ac:spMkLst>
        </pc:spChg>
      </pc:sldChg>
      <pc:sldChg chg="modSp mod ord">
        <pc:chgData name="Kallio Samuli (ELY)" userId="6213287b-9602-4cc6-9042-aef378e54242" providerId="ADAL" clId="{16CAD13A-D37B-4430-832A-B54201CA0093}" dt="2021-05-20T13:36:56.416" v="1734" actId="20577"/>
        <pc:sldMkLst>
          <pc:docMk/>
          <pc:sldMk cId="1705154400" sldId="261"/>
        </pc:sldMkLst>
        <pc:spChg chg="mod">
          <ac:chgData name="Kallio Samuli (ELY)" userId="6213287b-9602-4cc6-9042-aef378e54242" providerId="ADAL" clId="{16CAD13A-D37B-4430-832A-B54201CA0093}" dt="2021-05-20T13:36:47.349" v="1721" actId="404"/>
          <ac:spMkLst>
            <pc:docMk/>
            <pc:sldMk cId="1705154400" sldId="261"/>
            <ac:spMk id="6" creationId="{0EDB1173-C418-4112-A2E0-48F51A10B515}"/>
          </ac:spMkLst>
        </pc:spChg>
        <pc:spChg chg="mod">
          <ac:chgData name="Kallio Samuli (ELY)" userId="6213287b-9602-4cc6-9042-aef378e54242" providerId="ADAL" clId="{16CAD13A-D37B-4430-832A-B54201CA0093}" dt="2021-05-20T13:36:56.416" v="1734" actId="20577"/>
          <ac:spMkLst>
            <pc:docMk/>
            <pc:sldMk cId="1705154400" sldId="261"/>
            <ac:spMk id="7" creationId="{7C9B997B-FE76-4892-8FBB-E7A5633B03EC}"/>
          </ac:spMkLst>
        </pc:spChg>
      </pc:sldChg>
      <pc:sldChg chg="modSp mod">
        <pc:chgData name="Kallio Samuli (ELY)" userId="6213287b-9602-4cc6-9042-aef378e54242" providerId="ADAL" clId="{16CAD13A-D37B-4430-832A-B54201CA0093}" dt="2021-05-20T13:16:08.267" v="1095" actId="20577"/>
        <pc:sldMkLst>
          <pc:docMk/>
          <pc:sldMk cId="3644447117" sldId="269"/>
        </pc:sldMkLst>
        <pc:spChg chg="mod">
          <ac:chgData name="Kallio Samuli (ELY)" userId="6213287b-9602-4cc6-9042-aef378e54242" providerId="ADAL" clId="{16CAD13A-D37B-4430-832A-B54201CA0093}" dt="2021-05-20T13:16:08.267" v="1095" actId="20577"/>
          <ac:spMkLst>
            <pc:docMk/>
            <pc:sldMk cId="3644447117" sldId="269"/>
            <ac:spMk id="3" creationId="{022AAE45-2625-462E-AB79-8B810AD84759}"/>
          </ac:spMkLst>
        </pc:spChg>
      </pc:sldChg>
      <pc:sldChg chg="addSp delSp modSp new mod">
        <pc:chgData name="Kallio Samuli (ELY)" userId="6213287b-9602-4cc6-9042-aef378e54242" providerId="ADAL" clId="{16CAD13A-D37B-4430-832A-B54201CA0093}" dt="2021-05-20T13:05:45.589" v="901" actId="20577"/>
        <pc:sldMkLst>
          <pc:docMk/>
          <pc:sldMk cId="713911474" sldId="272"/>
        </pc:sldMkLst>
        <pc:spChg chg="mod">
          <ac:chgData name="Kallio Samuli (ELY)" userId="6213287b-9602-4cc6-9042-aef378e54242" providerId="ADAL" clId="{16CAD13A-D37B-4430-832A-B54201CA0093}" dt="2021-05-20T08:36:11.112" v="717" actId="20577"/>
          <ac:spMkLst>
            <pc:docMk/>
            <pc:sldMk cId="713911474" sldId="272"/>
            <ac:spMk id="2" creationId="{314B6933-5980-4154-9631-19DD87F24147}"/>
          </ac:spMkLst>
        </pc:spChg>
        <pc:spChg chg="add del">
          <ac:chgData name="Kallio Samuli (ELY)" userId="6213287b-9602-4cc6-9042-aef378e54242" providerId="ADAL" clId="{16CAD13A-D37B-4430-832A-B54201CA0093}" dt="2021-05-20T08:34:32.461" v="586" actId="3680"/>
          <ac:spMkLst>
            <pc:docMk/>
            <pc:sldMk cId="713911474" sldId="272"/>
            <ac:spMk id="3" creationId="{DB22712F-AE1B-4895-B899-428C16B927A3}"/>
          </ac:spMkLst>
        </pc:spChg>
        <pc:graphicFrameChg chg="add del mod ord modGraphic">
          <ac:chgData name="Kallio Samuli (ELY)" userId="6213287b-9602-4cc6-9042-aef378e54242" providerId="ADAL" clId="{16CAD13A-D37B-4430-832A-B54201CA0093}" dt="2021-05-20T08:33:58.527" v="555" actId="3680"/>
          <ac:graphicFrameMkLst>
            <pc:docMk/>
            <pc:sldMk cId="713911474" sldId="272"/>
            <ac:graphicFrameMk id="7" creationId="{6159FE77-BBDA-4C04-9EBC-824C92F3365D}"/>
          </ac:graphicFrameMkLst>
        </pc:graphicFrameChg>
        <pc:graphicFrameChg chg="add del mod ord modGraphic">
          <ac:chgData name="Kallio Samuli (ELY)" userId="6213287b-9602-4cc6-9042-aef378e54242" providerId="ADAL" clId="{16CAD13A-D37B-4430-832A-B54201CA0093}" dt="2021-05-20T08:34:27.226" v="585" actId="3680"/>
          <ac:graphicFrameMkLst>
            <pc:docMk/>
            <pc:sldMk cId="713911474" sldId="272"/>
            <ac:graphicFrameMk id="8" creationId="{7B5BAD75-CAB3-4EED-8FF3-EA7FF838EB24}"/>
          </ac:graphicFrameMkLst>
        </pc:graphicFrameChg>
        <pc:graphicFrameChg chg="add mod ord modGraphic">
          <ac:chgData name="Kallio Samuli (ELY)" userId="6213287b-9602-4cc6-9042-aef378e54242" providerId="ADAL" clId="{16CAD13A-D37B-4430-832A-B54201CA0093}" dt="2021-05-20T13:05:45.589" v="901" actId="20577"/>
          <ac:graphicFrameMkLst>
            <pc:docMk/>
            <pc:sldMk cId="713911474" sldId="272"/>
            <ac:graphicFrameMk id="9" creationId="{611845E8-F2CD-48A9-B1DA-98C2165CCC1D}"/>
          </ac:graphicFrameMkLst>
        </pc:graphicFrameChg>
      </pc:sldChg>
      <pc:sldChg chg="modSp new mod">
        <pc:chgData name="Kallio Samuli (ELY)" userId="6213287b-9602-4cc6-9042-aef378e54242" providerId="ADAL" clId="{16CAD13A-D37B-4430-832A-B54201CA0093}" dt="2021-05-21T05:02:50.921" v="4430" actId="20577"/>
        <pc:sldMkLst>
          <pc:docMk/>
          <pc:sldMk cId="520157824" sldId="273"/>
        </pc:sldMkLst>
        <pc:spChg chg="mod">
          <ac:chgData name="Kallio Samuli (ELY)" userId="6213287b-9602-4cc6-9042-aef378e54242" providerId="ADAL" clId="{16CAD13A-D37B-4430-832A-B54201CA0093}" dt="2021-05-20T13:38:50.717" v="2065" actId="6549"/>
          <ac:spMkLst>
            <pc:docMk/>
            <pc:sldMk cId="520157824" sldId="273"/>
            <ac:spMk id="2" creationId="{4CCCDFA0-33BF-4882-96D6-35DA52BD132A}"/>
          </ac:spMkLst>
        </pc:spChg>
        <pc:spChg chg="mod">
          <ac:chgData name="Kallio Samuli (ELY)" userId="6213287b-9602-4cc6-9042-aef378e54242" providerId="ADAL" clId="{16CAD13A-D37B-4430-832A-B54201CA0093}" dt="2021-05-21T05:02:50.921" v="4430" actId="20577"/>
          <ac:spMkLst>
            <pc:docMk/>
            <pc:sldMk cId="520157824" sldId="273"/>
            <ac:spMk id="3" creationId="{1AF12904-4B19-4920-AF5E-FAA4A04A748F}"/>
          </ac:spMkLst>
        </pc:spChg>
      </pc:sldChg>
      <pc:sldChg chg="modSp mod">
        <pc:chgData name="Kallio Samuli (ELY)" userId="6213287b-9602-4cc6-9042-aef378e54242" providerId="ADAL" clId="{16CAD13A-D37B-4430-832A-B54201CA0093}" dt="2021-05-20T13:22:09.790" v="1570" actId="6549"/>
        <pc:sldMkLst>
          <pc:docMk/>
          <pc:sldMk cId="4031503935" sldId="275"/>
        </pc:sldMkLst>
        <pc:spChg chg="mod">
          <ac:chgData name="Kallio Samuli (ELY)" userId="6213287b-9602-4cc6-9042-aef378e54242" providerId="ADAL" clId="{16CAD13A-D37B-4430-832A-B54201CA0093}" dt="2021-05-20T13:22:09.790" v="1570" actId="6549"/>
          <ac:spMkLst>
            <pc:docMk/>
            <pc:sldMk cId="4031503935" sldId="275"/>
            <ac:spMk id="2" creationId="{B3DB6B33-28D0-4E51-B61B-ABAA17C4ABCD}"/>
          </ac:spMkLst>
        </pc:spChg>
      </pc:sldChg>
      <pc:sldChg chg="modSp new mod">
        <pc:chgData name="Kallio Samuli (ELY)" userId="6213287b-9602-4cc6-9042-aef378e54242" providerId="ADAL" clId="{16CAD13A-D37B-4430-832A-B54201CA0093}" dt="2021-05-20T13:59:58.682" v="3964" actId="20577"/>
        <pc:sldMkLst>
          <pc:docMk/>
          <pc:sldMk cId="4013339804" sldId="276"/>
        </pc:sldMkLst>
        <pc:spChg chg="mod">
          <ac:chgData name="Kallio Samuli (ELY)" userId="6213287b-9602-4cc6-9042-aef378e54242" providerId="ADAL" clId="{16CAD13A-D37B-4430-832A-B54201CA0093}" dt="2021-05-20T13:42:10.452" v="2266" actId="20577"/>
          <ac:spMkLst>
            <pc:docMk/>
            <pc:sldMk cId="4013339804" sldId="276"/>
            <ac:spMk id="2" creationId="{67218AFF-AEBF-40B5-B010-5FFF013CC84B}"/>
          </ac:spMkLst>
        </pc:spChg>
        <pc:spChg chg="mod">
          <ac:chgData name="Kallio Samuli (ELY)" userId="6213287b-9602-4cc6-9042-aef378e54242" providerId="ADAL" clId="{16CAD13A-D37B-4430-832A-B54201CA0093}" dt="2021-05-20T13:59:58.682" v="3964" actId="20577"/>
          <ac:spMkLst>
            <pc:docMk/>
            <pc:sldMk cId="4013339804" sldId="276"/>
            <ac:spMk id="3" creationId="{3174FC78-D3BF-4A9C-834D-79A40D2B8DFA}"/>
          </ac:spMkLst>
        </pc:spChg>
      </pc:sldChg>
      <pc:sldChg chg="modSp new mod">
        <pc:chgData name="Kallio Samuli (ELY)" userId="6213287b-9602-4cc6-9042-aef378e54242" providerId="ADAL" clId="{16CAD13A-D37B-4430-832A-B54201CA0093}" dt="2021-05-21T05:35:53.188" v="5756" actId="113"/>
        <pc:sldMkLst>
          <pc:docMk/>
          <pc:sldMk cId="721338622" sldId="277"/>
        </pc:sldMkLst>
        <pc:spChg chg="mod">
          <ac:chgData name="Kallio Samuli (ELY)" userId="6213287b-9602-4cc6-9042-aef378e54242" providerId="ADAL" clId="{16CAD13A-D37B-4430-832A-B54201CA0093}" dt="2021-05-20T13:45:51.087" v="2778" actId="20577"/>
          <ac:spMkLst>
            <pc:docMk/>
            <pc:sldMk cId="721338622" sldId="277"/>
            <ac:spMk id="2" creationId="{66B420F3-459A-4113-B211-7430DCDE75C8}"/>
          </ac:spMkLst>
        </pc:spChg>
        <pc:spChg chg="mod">
          <ac:chgData name="Kallio Samuli (ELY)" userId="6213287b-9602-4cc6-9042-aef378e54242" providerId="ADAL" clId="{16CAD13A-D37B-4430-832A-B54201CA0093}" dt="2021-05-21T05:35:53.188" v="5756" actId="113"/>
          <ac:spMkLst>
            <pc:docMk/>
            <pc:sldMk cId="721338622" sldId="277"/>
            <ac:spMk id="3" creationId="{01ED1E6E-22AC-47A0-A21A-1BE4A1E54A72}"/>
          </ac:spMkLst>
        </pc:spChg>
      </pc:sldChg>
      <pc:sldChg chg="modSp new mod">
        <pc:chgData name="Kallio Samuli (ELY)" userId="6213287b-9602-4cc6-9042-aef378e54242" providerId="ADAL" clId="{16CAD13A-D37B-4430-832A-B54201CA0093}" dt="2021-05-21T06:30:54.582" v="6848" actId="20577"/>
        <pc:sldMkLst>
          <pc:docMk/>
          <pc:sldMk cId="4278617851" sldId="278"/>
        </pc:sldMkLst>
        <pc:spChg chg="mod">
          <ac:chgData name="Kallio Samuli (ELY)" userId="6213287b-9602-4cc6-9042-aef378e54242" providerId="ADAL" clId="{16CAD13A-D37B-4430-832A-B54201CA0093}" dt="2021-05-21T05:03:17.726" v="4452" actId="20577"/>
          <ac:spMkLst>
            <pc:docMk/>
            <pc:sldMk cId="4278617851" sldId="278"/>
            <ac:spMk id="2" creationId="{A83A7396-ED66-48FF-A02B-EEFD6C745654}"/>
          </ac:spMkLst>
        </pc:spChg>
        <pc:spChg chg="mod">
          <ac:chgData name="Kallio Samuli (ELY)" userId="6213287b-9602-4cc6-9042-aef378e54242" providerId="ADAL" clId="{16CAD13A-D37B-4430-832A-B54201CA0093}" dt="2021-05-21T06:30:54.582" v="6848" actId="20577"/>
          <ac:spMkLst>
            <pc:docMk/>
            <pc:sldMk cId="4278617851" sldId="278"/>
            <ac:spMk id="3" creationId="{B365005A-20DA-4CAB-9818-78675AAA0FBC}"/>
          </ac:spMkLst>
        </pc:spChg>
      </pc:sldChg>
      <pc:sldChg chg="modSp new mod">
        <pc:chgData name="Kallio Samuli (ELY)" userId="6213287b-9602-4cc6-9042-aef378e54242" providerId="ADAL" clId="{16CAD13A-D37B-4430-832A-B54201CA0093}" dt="2021-05-21T06:41:01.475" v="7645" actId="404"/>
        <pc:sldMkLst>
          <pc:docMk/>
          <pc:sldMk cId="1278192092" sldId="279"/>
        </pc:sldMkLst>
        <pc:spChg chg="mod">
          <ac:chgData name="Kallio Samuli (ELY)" userId="6213287b-9602-4cc6-9042-aef378e54242" providerId="ADAL" clId="{16CAD13A-D37B-4430-832A-B54201CA0093}" dt="2021-05-21T06:32:52.502" v="6915" actId="20577"/>
          <ac:spMkLst>
            <pc:docMk/>
            <pc:sldMk cId="1278192092" sldId="279"/>
            <ac:spMk id="2" creationId="{E871A70E-F0A2-445C-A5CF-6E3D798B684C}"/>
          </ac:spMkLst>
        </pc:spChg>
        <pc:spChg chg="mod">
          <ac:chgData name="Kallio Samuli (ELY)" userId="6213287b-9602-4cc6-9042-aef378e54242" providerId="ADAL" clId="{16CAD13A-D37B-4430-832A-B54201CA0093}" dt="2021-05-21T06:41:01.475" v="7645" actId="404"/>
          <ac:spMkLst>
            <pc:docMk/>
            <pc:sldMk cId="1278192092" sldId="279"/>
            <ac:spMk id="3" creationId="{1942AC6A-A34B-4F8F-8642-D316C4201184}"/>
          </ac:spMkLst>
        </pc:spChg>
      </pc:sldChg>
      <pc:sldChg chg="modSp mod">
        <pc:chgData name="Kallio Samuli (ELY)" userId="6213287b-9602-4cc6-9042-aef378e54242" providerId="ADAL" clId="{16CAD13A-D37B-4430-832A-B54201CA0093}" dt="2021-05-21T06:32:43.248" v="6882" actId="20577"/>
        <pc:sldMkLst>
          <pc:docMk/>
          <pc:sldMk cId="1633609513" sldId="280"/>
        </pc:sldMkLst>
        <pc:spChg chg="mod">
          <ac:chgData name="Kallio Samuli (ELY)" userId="6213287b-9602-4cc6-9042-aef378e54242" providerId="ADAL" clId="{16CAD13A-D37B-4430-832A-B54201CA0093}" dt="2021-05-21T06:32:43.248" v="6882" actId="20577"/>
          <ac:spMkLst>
            <pc:docMk/>
            <pc:sldMk cId="1633609513" sldId="280"/>
            <ac:spMk id="2" creationId="{B3DB6B33-28D0-4E51-B61B-ABAA17C4ABC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496F1C-BDB6-48DF-AA5A-F892CFC8AEDB}" type="datetimeFigureOut">
              <a:rPr lang="fi-FI" smtClean="0"/>
              <a:t>21.5.2021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568DED-8533-4DBC-BB68-A563674A5BB6}" type="slidenum">
              <a:rPr lang="fi-FI" smtClean="0"/>
              <a:t>‹#›</a:t>
            </a:fld>
            <a:endParaRPr lang="fi-FI"/>
          </a:p>
        </p:txBody>
      </p:sp>
    </p:spTree>
    <p:extLst>
      <p:ext uri="{BB962C8B-B14F-4D97-AF65-F5344CB8AC3E}">
        <p14:creationId xmlns:p14="http://schemas.microsoft.com/office/powerpoint/2010/main" val="1412163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Otsikkodia" type="title" preserve="1">
  <p:cSld name="title_1">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AF5ED276-0204-40E6-B3D6-A29A0811A5A0}"/>
              </a:ext>
              <a:ext uri="{C183D7F6-B498-43B3-948B-1728B52AA6E4}">
                <adec:decorative xmlns:adec="http://schemas.microsoft.com/office/drawing/2017/decorative" val="1"/>
              </a:ext>
            </a:extLst>
          </p:cNvPr>
          <p:cNvSpPr>
            <a:spLocks/>
          </p:cNvSpPr>
          <p:nvPr userDrawn="1"/>
        </p:nvSpPr>
        <p:spPr bwMode="auto">
          <a:xfrm>
            <a:off x="178632" y="3510394"/>
            <a:ext cx="11834341" cy="3159498"/>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 name="connsiteX0" fmla="*/ 0 w 10000"/>
              <a:gd name="connsiteY0" fmla="*/ 4445 h 10553"/>
              <a:gd name="connsiteX1" fmla="*/ 0 w 10000"/>
              <a:gd name="connsiteY1" fmla="*/ 10553 h 10553"/>
              <a:gd name="connsiteX2" fmla="*/ 4985 w 10000"/>
              <a:gd name="connsiteY2" fmla="*/ 5425 h 10553"/>
              <a:gd name="connsiteX3" fmla="*/ 10000 w 10000"/>
              <a:gd name="connsiteY3" fmla="*/ 5419 h 10553"/>
              <a:gd name="connsiteX4" fmla="*/ 10000 w 10000"/>
              <a:gd name="connsiteY4" fmla="*/ 553 h 10553"/>
              <a:gd name="connsiteX5" fmla="*/ 4601 w 10000"/>
              <a:gd name="connsiteY5" fmla="*/ 0 h 10553"/>
              <a:gd name="connsiteX6" fmla="*/ 0 w 10000"/>
              <a:gd name="connsiteY6" fmla="*/ 4445 h 10553"/>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576">
                <a:moveTo>
                  <a:pt x="0" y="4468"/>
                </a:moveTo>
                <a:lnTo>
                  <a:pt x="0" y="10576"/>
                </a:lnTo>
                <a:cubicBezTo>
                  <a:pt x="1195" y="6090"/>
                  <a:pt x="3644" y="5440"/>
                  <a:pt x="4985" y="5448"/>
                </a:cubicBezTo>
                <a:lnTo>
                  <a:pt x="10000" y="5442"/>
                </a:lnTo>
                <a:lnTo>
                  <a:pt x="10000" y="576"/>
                </a:lnTo>
                <a:cubicBezTo>
                  <a:pt x="7689" y="-155"/>
                  <a:pt x="4944" y="14"/>
                  <a:pt x="4601" y="23"/>
                </a:cubicBezTo>
                <a:cubicBezTo>
                  <a:pt x="2299" y="83"/>
                  <a:pt x="342" y="2596"/>
                  <a:pt x="0" y="4468"/>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7">
            <a:extLst>
              <a:ext uri="{FF2B5EF4-FFF2-40B4-BE49-F238E27FC236}">
                <a16:creationId xmlns:a16="http://schemas.microsoft.com/office/drawing/2014/main" id="{18A66D6D-8F98-4660-A768-97FB85B49EDD}"/>
              </a:ext>
              <a:ext uri="{C183D7F6-B498-43B3-948B-1728B52AA6E4}">
                <adec:decorative xmlns:adec="http://schemas.microsoft.com/office/drawing/2017/decorative" val="1"/>
              </a:ext>
            </a:extLst>
          </p:cNvPr>
          <p:cNvSpPr>
            <a:spLocks/>
          </p:cNvSpPr>
          <p:nvPr userDrawn="1"/>
        </p:nvSpPr>
        <p:spPr bwMode="auto">
          <a:xfrm>
            <a:off x="178632" y="180000"/>
            <a:ext cx="11834341"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Lst>
            <a:ahLst/>
            <a:cxnLst>
              <a:cxn ang="0">
                <a:pos x="T0" y="T1"/>
              </a:cxn>
              <a:cxn ang="0">
                <a:pos x="T2" y="T3"/>
              </a:cxn>
              <a:cxn ang="0">
                <a:pos x="T4" y="T5"/>
              </a:cxn>
              <a:cxn ang="0">
                <a:pos x="T6" y="T7"/>
              </a:cxn>
              <a:cxn ang="0">
                <a:pos x="T8" y="T9"/>
              </a:cxn>
              <a:cxn ang="0">
                <a:pos x="T10" y="T11"/>
              </a:cxn>
              <a:cxn ang="0">
                <a:pos x="T12" y="T13"/>
              </a:cxn>
            </a:cxnLst>
            <a:rect l="0" t="0" r="r" b="b"/>
            <a:pathLst>
              <a:path w="32870" h="12980">
                <a:moveTo>
                  <a:pt x="0" y="4209"/>
                </a:moveTo>
                <a:lnTo>
                  <a:pt x="0" y="12980"/>
                </a:lnTo>
                <a:cubicBezTo>
                  <a:pt x="3166" y="11041"/>
                  <a:pt x="8177" y="9815"/>
                  <a:pt x="15744" y="9766"/>
                </a:cubicBezTo>
                <a:cubicBezTo>
                  <a:pt x="16871" y="9758"/>
                  <a:pt x="24550" y="9754"/>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378395"/>
            <a:ext cx="8193024" cy="1800000"/>
          </a:xfrm>
        </p:spPr>
        <p:txBody>
          <a:bodyPr anchor="ctr" anchorCtr="0"/>
          <a:lstStyle>
            <a:lvl1pPr algn="r">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5732590"/>
            <a:ext cx="7060949" cy="642035"/>
          </a:xfrm>
        </p:spPr>
        <p:txBody>
          <a:bodyPr/>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4" name="Päivämäärän paikkamerkki 3">
            <a:extLst>
              <a:ext uri="{FF2B5EF4-FFF2-40B4-BE49-F238E27FC236}">
                <a16:creationId xmlns:a16="http://schemas.microsoft.com/office/drawing/2014/main" id="{FB88DF8E-5E02-40AB-90C4-DE45B779F046}"/>
              </a:ext>
            </a:extLst>
          </p:cNvPr>
          <p:cNvSpPr>
            <a:spLocks noGrp="1"/>
          </p:cNvSpPr>
          <p:nvPr>
            <p:ph type="dt" sz="half" idx="10"/>
          </p:nvPr>
        </p:nvSpPr>
        <p:spPr>
          <a:xfrm>
            <a:off x="10014879" y="5732590"/>
            <a:ext cx="1242000" cy="642035"/>
          </a:xfrm>
        </p:spPr>
        <p:txBody>
          <a:bodyPr vert="horz" lIns="0" tIns="0" rIns="0" bIns="0" rtlCol="0" anchor="t" anchorCtr="0">
            <a:noAutofit/>
          </a:bodyPr>
          <a:lstStyle>
            <a:lvl1pPr>
              <a:defRPr lang="fi-FI" sz="1600" smtClean="0">
                <a:solidFill>
                  <a:schemeClr val="tx2"/>
                </a:solidFill>
              </a:defRPr>
            </a:lvl1pPr>
          </a:lstStyle>
          <a:p>
            <a:pPr algn="r">
              <a:lnSpc>
                <a:spcPct val="110000"/>
              </a:lnSpc>
              <a:buClr>
                <a:schemeClr val="tx2"/>
              </a:buClr>
            </a:pPr>
            <a:r>
              <a:rPr lang="fi-FI"/>
              <a:t>|  24.5.2021</a:t>
            </a:r>
            <a:endParaRPr lang="fi-FI" sz="1600" dirty="0">
              <a:solidFill>
                <a:schemeClr val="tx2"/>
              </a:solidFill>
            </a:endParaRPr>
          </a:p>
        </p:txBody>
      </p:sp>
      <p:sp>
        <p:nvSpPr>
          <p:cNvPr id="5" name="Alatunnisteen paikkamerkki 4">
            <a:extLst>
              <a:ext uri="{FF2B5EF4-FFF2-40B4-BE49-F238E27FC236}">
                <a16:creationId xmlns:a16="http://schemas.microsoft.com/office/drawing/2014/main" id="{9E79E75F-9A0D-4860-913E-C4C401DADF38}"/>
              </a:ext>
            </a:extLst>
          </p:cNvPr>
          <p:cNvSpPr>
            <a:spLocks noGrp="1"/>
          </p:cNvSpPr>
          <p:nvPr>
            <p:ph type="ftr" sz="quarter" idx="11"/>
          </p:nvPr>
        </p:nvSpPr>
        <p:spPr>
          <a:xfrm>
            <a:off x="7128116" y="5455057"/>
            <a:ext cx="4114800" cy="204601"/>
          </a:xfrm>
        </p:spPr>
        <p:txBody>
          <a:bodyPr/>
          <a:lstStyle>
            <a:lvl1pPr algn="r">
              <a:defRPr lang="fi-FI" sz="1600" kern="1200" dirty="0" smtClean="0">
                <a:solidFill>
                  <a:schemeClr val="tx2"/>
                </a:solidFill>
                <a:latin typeface="+mn-lt"/>
                <a:ea typeface="+mn-ea"/>
                <a:cs typeface="+mn-cs"/>
              </a:defRPr>
            </a:lvl1pPr>
          </a:lstStyle>
          <a:p>
            <a:r>
              <a:rPr lang="fi-FI"/>
              <a:t>Samuli Kallio</a:t>
            </a:r>
            <a:endParaRPr lang="fi-FI" sz="1600" kern="1200" dirty="0">
              <a:solidFill>
                <a:schemeClr val="tx2"/>
              </a:solidFill>
              <a:latin typeface="+mn-lt"/>
              <a:ea typeface="+mn-ea"/>
              <a:cs typeface="+mn-cs"/>
            </a:endParaRPr>
          </a:p>
        </p:txBody>
      </p:sp>
    </p:spTree>
    <p:extLst>
      <p:ext uri="{BB962C8B-B14F-4D97-AF65-F5344CB8AC3E}">
        <p14:creationId xmlns:p14="http://schemas.microsoft.com/office/powerpoint/2010/main" val="12211351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ulukko" preserve="1" userDrawn="1">
  <p:cSld name="table">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lvl1pPr>
              <a:defRPr/>
            </a:lvl1pPr>
          </a:lstStyle>
          <a:p>
            <a:r>
              <a:rPr lang="en-GB" dirty="0" err="1"/>
              <a:t>Taulukkosivu</a:t>
            </a:r>
            <a:br>
              <a:rPr lang="en-GB" dirty="0"/>
            </a:br>
            <a:r>
              <a:rPr lang="fi-FI" dirty="0"/>
              <a:t>Otsikon pituus korkeintaan kaksi riviä</a:t>
            </a:r>
          </a:p>
        </p:txBody>
      </p:sp>
      <p:sp>
        <p:nvSpPr>
          <p:cNvPr id="3" name="Taulukon paikkamerkki 2">
            <a:extLst>
              <a:ext uri="{FF2B5EF4-FFF2-40B4-BE49-F238E27FC236}">
                <a16:creationId xmlns:a16="http://schemas.microsoft.com/office/drawing/2014/main" id="{E46430B6-E098-40A9-A388-1C65D76FE095}"/>
              </a:ext>
            </a:extLst>
          </p:cNvPr>
          <p:cNvSpPr>
            <a:spLocks noGrp="1"/>
          </p:cNvSpPr>
          <p:nvPr>
            <p:ph type="tbl" sz="quarter" idx="14"/>
          </p:nvPr>
        </p:nvSpPr>
        <p:spPr>
          <a:xfrm>
            <a:off x="922338" y="1857375"/>
            <a:ext cx="10636236" cy="4087813"/>
          </a:xfrm>
        </p:spPr>
        <p:txBody>
          <a:bodyPr/>
          <a:lstStyle/>
          <a:p>
            <a:r>
              <a:rPr lang="fi-FI"/>
              <a:t>Lisää taulukko napsauttamalla kuvaketta</a:t>
            </a:r>
          </a:p>
        </p:txBody>
      </p:sp>
      <p:sp>
        <p:nvSpPr>
          <p:cNvPr id="7" name="Dian numeron paikkamerkki 5">
            <a:extLst>
              <a:ext uri="{FF2B5EF4-FFF2-40B4-BE49-F238E27FC236}">
                <a16:creationId xmlns:a16="http://schemas.microsoft.com/office/drawing/2014/main" id="{7027DE1D-8E91-406F-8B96-045A387C48E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8" name="Päivämäärän paikkamerkki 3">
            <a:extLst>
              <a:ext uri="{FF2B5EF4-FFF2-40B4-BE49-F238E27FC236}">
                <a16:creationId xmlns:a16="http://schemas.microsoft.com/office/drawing/2014/main" id="{E58D47DE-4D0E-4225-AD7A-47FB6CC3885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9" name="Alatunnisteen paikkamerkki 4">
            <a:extLst>
              <a:ext uri="{FF2B5EF4-FFF2-40B4-BE49-F238E27FC236}">
                <a16:creationId xmlns:a16="http://schemas.microsoft.com/office/drawing/2014/main" id="{34D358F0-BE1E-4ABA-A0E1-A93C9E529D3F}"/>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39945904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Kuvatekstillinen kuva" preserve="1" userDrawn="1">
  <p:cSld name="title_content_picture">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dirty="0"/>
              <a:t>Tekstisivu kapealla kuvalla</a:t>
            </a:r>
            <a:br>
              <a:rPr lang="fi-FI" dirty="0"/>
            </a:br>
            <a:r>
              <a:rPr lang="fi-FI" dirty="0"/>
              <a:t>ja lyhyellä otsikolla</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8" name="Dian numeron paikkamerkki 5">
            <a:extLst>
              <a:ext uri="{FF2B5EF4-FFF2-40B4-BE49-F238E27FC236}">
                <a16:creationId xmlns:a16="http://schemas.microsoft.com/office/drawing/2014/main" id="{FFD8799F-5DA0-4FBF-A2A7-B65BDEB3BC68}"/>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A1F75C40-780C-491C-87BC-6A3B74DBF7B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5" name="Alatunnisteen paikkamerkki 4">
            <a:extLst>
              <a:ext uri="{FF2B5EF4-FFF2-40B4-BE49-F238E27FC236}">
                <a16:creationId xmlns:a16="http://schemas.microsoft.com/office/drawing/2014/main" id="{A3A71661-0388-4C74-813D-CFA192A7333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14654" y="180000"/>
            <a:ext cx="3598545"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20958477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Kuvatekstilliset kuvat" preserve="1" userDrawn="1">
  <p:cSld name="title_content_two_pictures">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noProof="0" dirty="0"/>
              <a:t>Tekstisivu kahdella kuvalla</a:t>
            </a:r>
            <a:br>
              <a:rPr lang="fi-FI" noProof="0" dirty="0"/>
            </a:br>
            <a:r>
              <a:rPr lang="fi-FI" noProof="0" dirty="0"/>
              <a:t>ja lyhyellä otsikolla</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15" name="Kuvan paikkamerkki 2">
            <a:extLst>
              <a:ext uri="{FF2B5EF4-FFF2-40B4-BE49-F238E27FC236}">
                <a16:creationId xmlns:a16="http://schemas.microsoft.com/office/drawing/2014/main" id="{FC94B34F-00DC-4D30-896A-91EC80CD3F36}"/>
              </a:ext>
              <a:ext uri="{C183D7F6-B498-43B3-948B-1728B52AA6E4}">
                <adec:decorative xmlns:adec="http://schemas.microsoft.com/office/drawing/2017/decorative" val="1"/>
              </a:ext>
            </a:extLst>
          </p:cNvPr>
          <p:cNvSpPr>
            <a:spLocks noGrp="1"/>
          </p:cNvSpPr>
          <p:nvPr>
            <p:ph type="pic" idx="17" hasCustomPrompt="1"/>
          </p:nvPr>
        </p:nvSpPr>
        <p:spPr>
          <a:xfrm>
            <a:off x="8427599" y="180000"/>
            <a:ext cx="3585600" cy="315537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27599" y="3527892"/>
            <a:ext cx="3585600" cy="3150108"/>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9" name="Dian numeron paikkamerkki 5">
            <a:extLst>
              <a:ext uri="{FF2B5EF4-FFF2-40B4-BE49-F238E27FC236}">
                <a16:creationId xmlns:a16="http://schemas.microsoft.com/office/drawing/2014/main" id="{F7012681-75A7-47D7-8444-7D3FBA4E5069}"/>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6" name="Päivämäärän paikkamerkki 3">
            <a:extLst>
              <a:ext uri="{FF2B5EF4-FFF2-40B4-BE49-F238E27FC236}">
                <a16:creationId xmlns:a16="http://schemas.microsoft.com/office/drawing/2014/main" id="{E0FBAD70-7499-4E1B-A701-03775CBA289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7" name="Alatunnisteen paikkamerkki 4">
            <a:extLst>
              <a:ext uri="{FF2B5EF4-FFF2-40B4-BE49-F238E27FC236}">
                <a16:creationId xmlns:a16="http://schemas.microsoft.com/office/drawing/2014/main" id="{0AB49502-F625-40AF-9F75-9B1F2A7FD30A}"/>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39562782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Kuvatekstillinen kuva iso" preserve="1" userDrawn="1">
  <p:cSld name="title_content_picture_2">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5224068" cy="1119501"/>
          </a:xfrm>
        </p:spPr>
        <p:txBody>
          <a:bodyPr/>
          <a:lstStyle/>
          <a:p>
            <a:r>
              <a:rPr lang="fi-FI" noProof="0" dirty="0"/>
              <a:t>Tekstisivu isolla  kuvalla</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5224068" cy="4089200"/>
          </a:xfrm>
        </p:spPr>
        <p:txBody>
          <a:bodyPr/>
          <a:lstStyle>
            <a:lvl1pPr>
              <a:defRPr sz="2200"/>
            </a:lvl1pPr>
          </a:lstStyle>
          <a:p>
            <a:pPr lvl="0"/>
            <a:r>
              <a:rPr lang="fi-FI" dirty="0"/>
              <a:t>Kuvasivun teksti tulee tiivistää lyhyeksi.</a:t>
            </a:r>
            <a:br>
              <a:rPr lang="fi-FI" dirty="0"/>
            </a:br>
            <a:r>
              <a:rPr lang="fi-FI" dirty="0"/>
              <a:t>Käytä laadukkaita kuvia.</a:t>
            </a:r>
            <a:br>
              <a:rPr lang="fi-FI" dirty="0"/>
            </a:br>
            <a:r>
              <a:rPr lang="fi-FI" dirty="0"/>
              <a:t>Vältä tiedostokooltaan isoja kuvia, jotta esityksestä ei tule liian raskasta.</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6428597" y="180000"/>
            <a:ext cx="5584602"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Dian numeron paikkamerkki 5">
            <a:extLst>
              <a:ext uri="{FF2B5EF4-FFF2-40B4-BE49-F238E27FC236}">
                <a16:creationId xmlns:a16="http://schemas.microsoft.com/office/drawing/2014/main" id="{B5F3AB46-DDE8-48A9-B165-54E07D0B60E7}"/>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0AA848AD-B333-42B9-B9E4-08ABFCD612D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5" name="Alatunnisteen paikkamerkki 4">
            <a:extLst>
              <a:ext uri="{FF2B5EF4-FFF2-40B4-BE49-F238E27FC236}">
                <a16:creationId xmlns:a16="http://schemas.microsoft.com/office/drawing/2014/main" id="{697CFB4B-70A9-4C59-8AFC-86477E70AA8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5170097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Kuva" preserve="1" userDrawn="1">
  <p:cSld name="picture">
    <p:spTree>
      <p:nvGrpSpPr>
        <p:cNvPr id="1" name=""/>
        <p:cNvGrpSpPr/>
        <p:nvPr/>
      </p:nvGrpSpPr>
      <p:grpSpPr>
        <a:xfrm>
          <a:off x="0" y="0"/>
          <a:ext cx="0" cy="0"/>
          <a:chOff x="0" y="0"/>
          <a:chExt cx="0" cy="0"/>
        </a:xfrm>
      </p:grpSpPr>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179999" y="180000"/>
            <a:ext cx="11833200"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29513309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Sisältö kaarevalla kuvalla" preserve="1" userDrawn="1">
  <p:cSld name="title_content_curve_picture">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dirty="0" err="1"/>
              <a:t>Tekstisivu</a:t>
            </a:r>
            <a:r>
              <a:rPr lang="en-GB" dirty="0"/>
              <a:t> </a:t>
            </a:r>
            <a:r>
              <a:rPr lang="en-GB" dirty="0" err="1"/>
              <a:t>isolla</a:t>
            </a:r>
            <a:r>
              <a:rPr lang="en-GB" dirty="0"/>
              <a:t> </a:t>
            </a:r>
            <a:br>
              <a:rPr lang="en-GB" dirty="0"/>
            </a:br>
            <a:r>
              <a:rPr lang="en-GB" dirty="0" err="1"/>
              <a:t>kaarevalla</a:t>
            </a:r>
            <a:r>
              <a:rPr lang="en-GB" dirty="0"/>
              <a:t> </a:t>
            </a:r>
            <a:r>
              <a:rPr lang="en-GB" dirty="0" err="1"/>
              <a:t>kuvalla</a:t>
            </a:r>
            <a:r>
              <a:rPr lang="en-GB" dirty="0"/>
              <a:t> </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03725" y="180000"/>
            <a:ext cx="440947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6488358 h 6488358"/>
              <a:gd name="connsiteX5" fmla="*/ 0 w 4408944"/>
              <a:gd name="connsiteY5"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991817 w 4408944"/>
              <a:gd name="connsiteY4" fmla="*/ 3753413 h 6488358"/>
              <a:gd name="connsiteX5" fmla="*/ 0 w 4408944"/>
              <a:gd name="connsiteY5" fmla="*/ 0 h 6488358"/>
              <a:gd name="connsiteX0" fmla="*/ 144667 w 4553611"/>
              <a:gd name="connsiteY0" fmla="*/ 0 h 6488358"/>
              <a:gd name="connsiteX1" fmla="*/ 4553611 w 4553611"/>
              <a:gd name="connsiteY1" fmla="*/ 0 h 6488358"/>
              <a:gd name="connsiteX2" fmla="*/ 4553611 w 4553611"/>
              <a:gd name="connsiteY2" fmla="*/ 6488358 h 6488358"/>
              <a:gd name="connsiteX3" fmla="*/ 1854034 w 4553611"/>
              <a:gd name="connsiteY3" fmla="*/ 6487088 h 6488358"/>
              <a:gd name="connsiteX4" fmla="*/ 1136484 w 4553611"/>
              <a:gd name="connsiteY4" fmla="*/ 3753413 h 6488358"/>
              <a:gd name="connsiteX5" fmla="*/ 144667 w 4553611"/>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530 w 4409474"/>
              <a:gd name="connsiteY0" fmla="*/ 0 h 6488358"/>
              <a:gd name="connsiteX1" fmla="*/ 4409474 w 4409474"/>
              <a:gd name="connsiteY1" fmla="*/ 0 h 6488358"/>
              <a:gd name="connsiteX2" fmla="*/ 4409474 w 4409474"/>
              <a:gd name="connsiteY2" fmla="*/ 6488358 h 6488358"/>
              <a:gd name="connsiteX3" fmla="*/ 1709897 w 4409474"/>
              <a:gd name="connsiteY3" fmla="*/ 6487088 h 6488358"/>
              <a:gd name="connsiteX4" fmla="*/ 427197 w 4409474"/>
              <a:gd name="connsiteY4" fmla="*/ 4051863 h 6488358"/>
              <a:gd name="connsiteX5" fmla="*/ 530 w 4409474"/>
              <a:gd name="connsiteY5" fmla="*/ 0 h 6488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09474" h="6488358">
                <a:moveTo>
                  <a:pt x="530" y="0"/>
                </a:moveTo>
                <a:lnTo>
                  <a:pt x="4409474" y="0"/>
                </a:lnTo>
                <a:lnTo>
                  <a:pt x="4409474" y="6488358"/>
                </a:lnTo>
                <a:lnTo>
                  <a:pt x="1709897" y="6487088"/>
                </a:lnTo>
                <a:cubicBezTo>
                  <a:pt x="1168951" y="5999514"/>
                  <a:pt x="712091" y="5133044"/>
                  <a:pt x="427197" y="4051863"/>
                </a:cubicBezTo>
                <a:cubicBezTo>
                  <a:pt x="142303" y="2970682"/>
                  <a:pt x="-10191" y="1358994"/>
                  <a:pt x="530" y="0"/>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Dian numeron paikkamerkki 5">
            <a:extLst>
              <a:ext uri="{FF2B5EF4-FFF2-40B4-BE49-F238E27FC236}">
                <a16:creationId xmlns:a16="http://schemas.microsoft.com/office/drawing/2014/main" id="{8CBE0249-DC84-4C39-89AB-E97D6F0F849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1" name="Päivämäärän paikkamerkki 3">
            <a:extLst>
              <a:ext uri="{FF2B5EF4-FFF2-40B4-BE49-F238E27FC236}">
                <a16:creationId xmlns:a16="http://schemas.microsoft.com/office/drawing/2014/main" id="{71815122-4A8E-4281-87AC-8D44BE6CC0D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2" name="Alatunnisteen paikkamerkki 4">
            <a:extLst>
              <a:ext uri="{FF2B5EF4-FFF2-40B4-BE49-F238E27FC236}">
                <a16:creationId xmlns:a16="http://schemas.microsoft.com/office/drawing/2014/main" id="{788FD0A6-21DD-4310-9D7C-EC77DE9DFE5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9244892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Sisältö kaarevalla kuvalla 2" preserve="1" userDrawn="1">
  <p:cSld name="title_content_curve_picture_2">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dirty="0" err="1"/>
              <a:t>Tekstisivu</a:t>
            </a:r>
            <a:r>
              <a:rPr lang="en-GB" dirty="0"/>
              <a:t> </a:t>
            </a:r>
            <a:r>
              <a:rPr lang="en-GB" dirty="0" err="1"/>
              <a:t>isolla</a:t>
            </a:r>
            <a:r>
              <a:rPr lang="en-GB" dirty="0"/>
              <a:t> </a:t>
            </a:r>
            <a:br>
              <a:rPr lang="en-GB" dirty="0"/>
            </a:br>
            <a:r>
              <a:rPr lang="en-GB" dirty="0" err="1"/>
              <a:t>kaarevalla</a:t>
            </a:r>
            <a:r>
              <a:rPr lang="en-GB" dirty="0"/>
              <a:t> </a:t>
            </a:r>
            <a:r>
              <a:rPr lang="en-GB" dirty="0" err="1"/>
              <a:t>kuvalla</a:t>
            </a:r>
            <a:r>
              <a:rPr lang="en-GB" dirty="0"/>
              <a:t> </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11518" y="180000"/>
            <a:ext cx="4401681"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Dian numeron paikkamerkki 5">
            <a:extLst>
              <a:ext uri="{FF2B5EF4-FFF2-40B4-BE49-F238E27FC236}">
                <a16:creationId xmlns:a16="http://schemas.microsoft.com/office/drawing/2014/main" id="{065E56D1-9BA4-4424-AA13-FA7AB947994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1" name="Päivämäärän paikkamerkki 3">
            <a:extLst>
              <a:ext uri="{FF2B5EF4-FFF2-40B4-BE49-F238E27FC236}">
                <a16:creationId xmlns:a16="http://schemas.microsoft.com/office/drawing/2014/main" id="{A889983E-086F-483E-ACC1-0D3B42D4E4E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2" name="Alatunnisteen paikkamerkki 4">
            <a:extLst>
              <a:ext uri="{FF2B5EF4-FFF2-40B4-BE49-F238E27FC236}">
                <a16:creationId xmlns:a16="http://schemas.microsoft.com/office/drawing/2014/main" id="{C519B920-C56F-4E32-B399-E7C752AC75E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13170934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isältö kaarevalla kuvalla 3" preserve="1" userDrawn="1">
  <p:cSld name="title_content_curve_picture_3">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5077491" y="1856630"/>
            <a:ext cx="6482227"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5077491" y="470390"/>
            <a:ext cx="6482227" cy="1119501"/>
          </a:xfrm>
        </p:spPr>
        <p:txBody>
          <a:bodyPr/>
          <a:lstStyle/>
          <a:p>
            <a:r>
              <a:rPr lang="fi-FI" noProof="0" dirty="0"/>
              <a:t>Tekstisivu isolla </a:t>
            </a:r>
            <a:br>
              <a:rPr lang="fi-FI" noProof="0" dirty="0"/>
            </a:br>
            <a:r>
              <a:rPr lang="fi-FI" noProof="0" dirty="0"/>
              <a:t>kaarevalla kuvalla</a:t>
            </a:r>
            <a:endParaRPr lang="fi-FI" dirty="0"/>
          </a:p>
        </p:txBody>
      </p:sp>
      <p:sp>
        <p:nvSpPr>
          <p:cNvPr id="11" name="Kuvan paikkamerkki 2">
            <a:extLst>
              <a:ext uri="{FF2B5EF4-FFF2-40B4-BE49-F238E27FC236}">
                <a16:creationId xmlns:a16="http://schemas.microsoft.com/office/drawing/2014/main" id="{FFA32AF2-F2A2-4E4F-9C2B-365AAAFFC21A}"/>
              </a:ext>
              <a:ext uri="{C183D7F6-B498-43B3-948B-1728B52AA6E4}">
                <adec:decorative xmlns:adec="http://schemas.microsoft.com/office/drawing/2017/decorative" val="1"/>
              </a:ext>
            </a:extLst>
          </p:cNvPr>
          <p:cNvSpPr>
            <a:spLocks noGrp="1" noChangeAspect="1"/>
          </p:cNvSpPr>
          <p:nvPr>
            <p:ph type="pic" idx="14" hasCustomPrompt="1"/>
          </p:nvPr>
        </p:nvSpPr>
        <p:spPr>
          <a:xfrm>
            <a:off x="179999" y="180000"/>
            <a:ext cx="4420767" cy="6498000"/>
          </a:xfrm>
          <a:custGeom>
            <a:avLst/>
            <a:gdLst>
              <a:gd name="connsiteX0" fmla="*/ 0 w 4430891"/>
              <a:gd name="connsiteY0" fmla="*/ 0 h 6488358"/>
              <a:gd name="connsiteX1" fmla="*/ 4430891 w 4430891"/>
              <a:gd name="connsiteY1" fmla="*/ 0 h 6488358"/>
              <a:gd name="connsiteX2" fmla="*/ 4430891 w 4430891"/>
              <a:gd name="connsiteY2" fmla="*/ 6488358 h 6488358"/>
              <a:gd name="connsiteX3" fmla="*/ 0 w 4430891"/>
              <a:gd name="connsiteY3" fmla="*/ 6488358 h 6488358"/>
              <a:gd name="connsiteX4" fmla="*/ 0 w 4430891"/>
              <a:gd name="connsiteY4" fmla="*/ 0 h 6488358"/>
              <a:gd name="connsiteX0" fmla="*/ 0 w 4430891"/>
              <a:gd name="connsiteY0" fmla="*/ 2986 h 6491344"/>
              <a:gd name="connsiteX1" fmla="*/ 2727596 w 4430891"/>
              <a:gd name="connsiteY1" fmla="*/ 0 h 6491344"/>
              <a:gd name="connsiteX2" fmla="*/ 4430891 w 4430891"/>
              <a:gd name="connsiteY2" fmla="*/ 2986 h 6491344"/>
              <a:gd name="connsiteX3" fmla="*/ 4430891 w 4430891"/>
              <a:gd name="connsiteY3" fmla="*/ 6491344 h 6491344"/>
              <a:gd name="connsiteX4" fmla="*/ 0 w 4430891"/>
              <a:gd name="connsiteY4" fmla="*/ 6491344 h 6491344"/>
              <a:gd name="connsiteX5" fmla="*/ 0 w 4430891"/>
              <a:gd name="connsiteY5" fmla="*/ 2986 h 6491344"/>
              <a:gd name="connsiteX0" fmla="*/ 0 w 4831678"/>
              <a:gd name="connsiteY0" fmla="*/ 481615 h 6969973"/>
              <a:gd name="connsiteX1" fmla="*/ 2727596 w 4831678"/>
              <a:gd name="connsiteY1" fmla="*/ 478629 h 6969973"/>
              <a:gd name="connsiteX2" fmla="*/ 4430891 w 4831678"/>
              <a:gd name="connsiteY2" fmla="*/ 481615 h 6969973"/>
              <a:gd name="connsiteX3" fmla="*/ 4430891 w 4831678"/>
              <a:gd name="connsiteY3" fmla="*/ 6969973 h 6969973"/>
              <a:gd name="connsiteX4" fmla="*/ 0 w 4831678"/>
              <a:gd name="connsiteY4" fmla="*/ 6969973 h 6969973"/>
              <a:gd name="connsiteX5" fmla="*/ 0 w 4831678"/>
              <a:gd name="connsiteY5" fmla="*/ 481615 h 6969973"/>
              <a:gd name="connsiteX0" fmla="*/ 0 w 4706556"/>
              <a:gd name="connsiteY0" fmla="*/ 2986 h 6491344"/>
              <a:gd name="connsiteX1" fmla="*/ 2727596 w 4706556"/>
              <a:gd name="connsiteY1" fmla="*/ 0 h 6491344"/>
              <a:gd name="connsiteX2" fmla="*/ 3937832 w 4706556"/>
              <a:gd name="connsiteY2" fmla="*/ 2217269 h 6491344"/>
              <a:gd name="connsiteX3" fmla="*/ 4430891 w 4706556"/>
              <a:gd name="connsiteY3" fmla="*/ 6491344 h 6491344"/>
              <a:gd name="connsiteX4" fmla="*/ 0 w 4706556"/>
              <a:gd name="connsiteY4" fmla="*/ 6491344 h 6491344"/>
              <a:gd name="connsiteX5" fmla="*/ 0 w 4706556"/>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31482" h="6491344">
                <a:moveTo>
                  <a:pt x="0" y="2986"/>
                </a:moveTo>
                <a:lnTo>
                  <a:pt x="2727596" y="0"/>
                </a:lnTo>
                <a:cubicBezTo>
                  <a:pt x="3107490" y="349624"/>
                  <a:pt x="3613608" y="1148825"/>
                  <a:pt x="3937832" y="2217269"/>
                </a:cubicBezTo>
                <a:cubicBezTo>
                  <a:pt x="4262056" y="3285713"/>
                  <a:pt x="4443231" y="4809316"/>
                  <a:pt x="4430891" y="6491344"/>
                </a:cubicBezTo>
                <a:lnTo>
                  <a:pt x="0" y="6491344"/>
                </a:lnTo>
                <a:lnTo>
                  <a:pt x="0" y="2986"/>
                </a:ln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29108325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Osan ylätunniste" preserve="1" userDrawn="1">
  <p:cSld name="subtitle_1">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3" y="4020341"/>
            <a:ext cx="11832392"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3" y="180000"/>
            <a:ext cx="11832392"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41169419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Osan ylätunniste 2" preserve="1" userDrawn="1">
  <p:cSld name="subtitle_2">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7837729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Otsikkodia 2" type="title" preserve="1">
  <p:cSld name="title_2">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3939871"/>
            <a:ext cx="11834341" cy="272045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2864">
                <a:moveTo>
                  <a:pt x="32870" y="11160"/>
                </a:moveTo>
                <a:lnTo>
                  <a:pt x="32870" y="0"/>
                </a:lnTo>
                <a:lnTo>
                  <a:pt x="11591" y="0"/>
                </a:lnTo>
                <a:cubicBezTo>
                  <a:pt x="10879" y="2578"/>
                  <a:pt x="7831" y="4511"/>
                  <a:pt x="0" y="4209"/>
                </a:cubicBezTo>
                <a:lnTo>
                  <a:pt x="0" y="12864"/>
                </a:lnTo>
                <a:cubicBezTo>
                  <a:pt x="3156" y="11514"/>
                  <a:pt x="7620" y="10694"/>
                  <a:pt x="13779" y="10654"/>
                </a:cubicBezTo>
                <a:cubicBezTo>
                  <a:pt x="15112" y="10646"/>
                  <a:pt x="23927" y="10641"/>
                  <a:pt x="32870" y="10638"/>
                </a:cubicBezTo>
                <a:lnTo>
                  <a:pt x="32870" y="1116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20931"/>
            <a:ext cx="8193024" cy="1800000"/>
          </a:xfrm>
        </p:spPr>
        <p:txBody>
          <a:bodyPr anchor="ctr" anchorCtr="0"/>
          <a:lstStyle>
            <a:lvl1pPr algn="r">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4737495"/>
            <a:ext cx="7068698" cy="642035"/>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14" name="Päivämäärän paikkamerkki 3">
            <a:extLst>
              <a:ext uri="{FF2B5EF4-FFF2-40B4-BE49-F238E27FC236}">
                <a16:creationId xmlns:a16="http://schemas.microsoft.com/office/drawing/2014/main" id="{39075F1A-02C4-4735-B1E3-C64DC67FE1F0}"/>
              </a:ext>
            </a:extLst>
          </p:cNvPr>
          <p:cNvSpPr>
            <a:spLocks noGrp="1"/>
          </p:cNvSpPr>
          <p:nvPr>
            <p:ph type="dt" sz="half" idx="10"/>
          </p:nvPr>
        </p:nvSpPr>
        <p:spPr>
          <a:xfrm>
            <a:off x="10004156" y="4737495"/>
            <a:ext cx="1240109"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  24.5.2021</a:t>
            </a:r>
            <a:endParaRPr lang="fi-FI" sz="1600" dirty="0">
              <a:solidFill>
                <a:schemeClr val="bg1"/>
              </a:solidFill>
            </a:endParaRPr>
          </a:p>
        </p:txBody>
      </p:sp>
      <p:sp>
        <p:nvSpPr>
          <p:cNvPr id="15" name="Alatunnisteen paikkamerkki 4">
            <a:extLst>
              <a:ext uri="{FF2B5EF4-FFF2-40B4-BE49-F238E27FC236}">
                <a16:creationId xmlns:a16="http://schemas.microsoft.com/office/drawing/2014/main" id="{6BD6B811-C650-4A18-9C6D-CB0DEFCA71A4}"/>
              </a:ext>
            </a:extLst>
          </p:cNvPr>
          <p:cNvSpPr>
            <a:spLocks noGrp="1"/>
          </p:cNvSpPr>
          <p:nvPr>
            <p:ph type="ftr" sz="quarter" idx="11"/>
          </p:nvPr>
        </p:nvSpPr>
        <p:spPr>
          <a:xfrm>
            <a:off x="7091172" y="4459962"/>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Samuli Kallio</a:t>
            </a:r>
            <a:endParaRPr lang="fi-FI" sz="1600" dirty="0">
              <a:solidFill>
                <a:schemeClr val="bg1"/>
              </a:solidFill>
            </a:endParaRPr>
          </a:p>
        </p:txBody>
      </p:sp>
    </p:spTree>
    <p:extLst>
      <p:ext uri="{BB962C8B-B14F-4D97-AF65-F5344CB8AC3E}">
        <p14:creationId xmlns:p14="http://schemas.microsoft.com/office/powerpoint/2010/main" val="3280479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Osan ylätunniste 3" preserve="1" userDrawn="1">
  <p:cSld name="subtitle_3">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3938516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Osan ylätunniste 4" preserve="1" userDrawn="1">
  <p:cSld name="subtitle_4">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24069926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Osan ylätunniste 5" preserve="1" userDrawn="1">
  <p:cSld name="subtitle_5">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21056805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Osan ylätunniste 6" preserve="1" userDrawn="1">
  <p:cSld name="subtitle_7">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62899"/>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21025836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Osan ylätunniste kuva" preserve="1" userDrawn="1">
  <p:cSld name="subtitle_1_picture">
    <p:spTree>
      <p:nvGrpSpPr>
        <p:cNvPr id="1" name=""/>
        <p:cNvGrpSpPr/>
        <p:nvPr/>
      </p:nvGrpSpPr>
      <p:grpSpPr>
        <a:xfrm>
          <a:off x="0" y="0"/>
          <a:ext cx="0" cy="0"/>
          <a:chOff x="0" y="0"/>
          <a:chExt cx="0" cy="0"/>
        </a:xfrm>
      </p:grpSpPr>
      <p:sp>
        <p:nvSpPr>
          <p:cNvPr id="5" name="Suorakulmio 9">
            <a:extLst>
              <a:ext uri="{FF2B5EF4-FFF2-40B4-BE49-F238E27FC236}">
                <a16:creationId xmlns:a16="http://schemas.microsoft.com/office/drawing/2014/main" id="{14FF7E8B-4CDF-4CAC-83E6-4DFDE038A75E}"/>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0038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dirty="0" err="1"/>
              <a:t>Kuvallinen</a:t>
            </a:r>
            <a:r>
              <a:rPr lang="en-GB" dirty="0"/>
              <a:t> </a:t>
            </a:r>
            <a:br>
              <a:rPr lang="en-GB" dirty="0"/>
            </a:br>
            <a:r>
              <a:rPr lang="en-GB" dirty="0" err="1"/>
              <a:t>väliotsikkosivu</a:t>
            </a:r>
            <a:r>
              <a:rPr lang="en-GB" dirty="0"/>
              <a:t> </a:t>
            </a:r>
            <a:r>
              <a:rPr lang="en-GB" dirty="0" err="1"/>
              <a:t>esityksen</a:t>
            </a:r>
            <a:r>
              <a:rPr lang="en-GB" dirty="0"/>
              <a:t> </a:t>
            </a:r>
            <a:r>
              <a:rPr lang="en-GB" dirty="0" err="1"/>
              <a:t>jäsentämiseen</a:t>
            </a:r>
            <a:endParaRPr lang="fi-FI" dirty="0"/>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1865"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35509849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Osan ylätunniste kuva 2" preserve="1" userDrawn="1">
  <p:cSld name="subtitle_2_picture">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86227721-48B2-43B3-8526-34B0C73A1CBF}"/>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5A8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dirty="0" err="1"/>
              <a:t>Kuvallinen</a:t>
            </a:r>
            <a:r>
              <a:rPr lang="en-GB" dirty="0"/>
              <a:t> </a:t>
            </a:r>
            <a:br>
              <a:rPr lang="en-GB" dirty="0"/>
            </a:br>
            <a:r>
              <a:rPr lang="en-GB" dirty="0" err="1"/>
              <a:t>väliotsikkosivu</a:t>
            </a:r>
            <a:r>
              <a:rPr lang="en-GB" dirty="0"/>
              <a:t> </a:t>
            </a:r>
            <a:r>
              <a:rPr lang="en-GB" dirty="0" err="1"/>
              <a:t>esityksen</a:t>
            </a:r>
            <a:r>
              <a:rPr lang="en-GB" dirty="0"/>
              <a:t> </a:t>
            </a:r>
            <a:r>
              <a:rPr lang="en-GB" dirty="0" err="1"/>
              <a:t>jäsentämiseen</a:t>
            </a:r>
            <a:endParaRPr lang="fi-FI" dirty="0"/>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39330641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Osan ylätunniste kuva 3" preserve="1" userDrawn="1">
  <p:cSld name="subtitle_3_picture">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F4B276F3-D064-4656-A9E4-A4F6D1ABBFC8}"/>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D964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dirty="0" err="1"/>
              <a:t>Kuvallinen</a:t>
            </a:r>
            <a:r>
              <a:rPr lang="en-GB" dirty="0"/>
              <a:t> </a:t>
            </a:r>
            <a:br>
              <a:rPr lang="en-GB" dirty="0"/>
            </a:br>
            <a:r>
              <a:rPr lang="en-GB" dirty="0" err="1"/>
              <a:t>väliotsikkosivu</a:t>
            </a:r>
            <a:r>
              <a:rPr lang="en-GB" dirty="0"/>
              <a:t> </a:t>
            </a:r>
            <a:r>
              <a:rPr lang="en-GB" dirty="0" err="1"/>
              <a:t>esityksen</a:t>
            </a:r>
            <a:r>
              <a:rPr lang="en-GB" dirty="0"/>
              <a:t> </a:t>
            </a:r>
            <a:r>
              <a:rPr lang="en-GB" dirty="0" err="1"/>
              <a:t>jäsentämiseen</a:t>
            </a:r>
            <a:endParaRPr lang="fi-FI" dirty="0"/>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12986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Vain otsikko" preserve="1" userDrawn="1">
  <p:cSld name="only_title">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4B3679A-A389-400D-A744-C43C22701232}"/>
              </a:ext>
            </a:extLst>
          </p:cNvPr>
          <p:cNvSpPr>
            <a:spLocks noGrp="1"/>
          </p:cNvSpPr>
          <p:nvPr>
            <p:ph type="title"/>
          </p:nvPr>
        </p:nvSpPr>
        <p:spPr/>
        <p:txBody>
          <a:bodyPr/>
          <a:lstStyle/>
          <a:p>
            <a:r>
              <a:rPr lang="fi-FI"/>
              <a:t>Muokkaa ots. perustyyl. napsautt.</a:t>
            </a:r>
          </a:p>
        </p:txBody>
      </p:sp>
      <p:sp>
        <p:nvSpPr>
          <p:cNvPr id="10" name="Dian numeron paikkamerkki 5">
            <a:extLst>
              <a:ext uri="{FF2B5EF4-FFF2-40B4-BE49-F238E27FC236}">
                <a16:creationId xmlns:a16="http://schemas.microsoft.com/office/drawing/2014/main" id="{EF9C706D-5C6A-42FA-B522-02CB8028F45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1" name="Päivämäärän paikkamerkki 3">
            <a:extLst>
              <a:ext uri="{FF2B5EF4-FFF2-40B4-BE49-F238E27FC236}">
                <a16:creationId xmlns:a16="http://schemas.microsoft.com/office/drawing/2014/main" id="{A08CEC9F-7456-473A-8F4A-6918F37BC32E}"/>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2" name="Alatunnisteen paikkamerkki 4">
            <a:extLst>
              <a:ext uri="{FF2B5EF4-FFF2-40B4-BE49-F238E27FC236}">
                <a16:creationId xmlns:a16="http://schemas.microsoft.com/office/drawing/2014/main" id="{9A5411A7-57B3-491D-9820-EBA16DCC412B}"/>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1870925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yhjä" type="blank" preserve="1">
  <p:cSld name="kml_blank">
    <p:spTree>
      <p:nvGrpSpPr>
        <p:cNvPr id="1" name=""/>
        <p:cNvGrpSpPr/>
        <p:nvPr/>
      </p:nvGrpSpPr>
      <p:grpSpPr>
        <a:xfrm>
          <a:off x="0" y="0"/>
          <a:ext cx="0" cy="0"/>
          <a:chOff x="0" y="0"/>
          <a:chExt cx="0" cy="0"/>
        </a:xfrm>
      </p:grpSpPr>
      <p:sp>
        <p:nvSpPr>
          <p:cNvPr id="8" name="Dian numeron paikkamerkki 5">
            <a:extLst>
              <a:ext uri="{FF2B5EF4-FFF2-40B4-BE49-F238E27FC236}">
                <a16:creationId xmlns:a16="http://schemas.microsoft.com/office/drawing/2014/main" id="{CB941E6F-111D-4022-8CFD-1CC1B2ADB7ED}"/>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3A4A4694-9735-4EF6-8D9E-9C60AE285363}"/>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0" name="Alatunnisteen paikkamerkki 4">
            <a:extLst>
              <a:ext uri="{FF2B5EF4-FFF2-40B4-BE49-F238E27FC236}">
                <a16:creationId xmlns:a16="http://schemas.microsoft.com/office/drawing/2014/main" id="{78F21DE0-9EC0-4B8E-AE3C-CC8F7C9E3838}"/>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6741443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Lopetus" type="title" preserve="1">
  <p:cSld name="endpage_1">
    <p:spTree>
      <p:nvGrpSpPr>
        <p:cNvPr id="1" name=""/>
        <p:cNvGrpSpPr/>
        <p:nvPr/>
      </p:nvGrpSpPr>
      <p:grpSpPr>
        <a:xfrm>
          <a:off x="0" y="0"/>
          <a:ext cx="0" cy="0"/>
          <a:chOff x="0" y="0"/>
          <a:chExt cx="0" cy="0"/>
        </a:xfrm>
      </p:grpSpPr>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9603"/>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 name="connsiteX0" fmla="*/ 32870 w 32870"/>
              <a:gd name="connsiteY0" fmla="*/ 11160 h 13093"/>
              <a:gd name="connsiteX1" fmla="*/ 32870 w 32870"/>
              <a:gd name="connsiteY1" fmla="*/ 0 h 13093"/>
              <a:gd name="connsiteX2" fmla="*/ 11591 w 32870"/>
              <a:gd name="connsiteY2" fmla="*/ 0 h 13093"/>
              <a:gd name="connsiteX3" fmla="*/ 0 w 32870"/>
              <a:gd name="connsiteY3" fmla="*/ 4209 h 13093"/>
              <a:gd name="connsiteX4" fmla="*/ 0 w 32870"/>
              <a:gd name="connsiteY4" fmla="*/ 12864 h 13093"/>
              <a:gd name="connsiteX5" fmla="*/ 32870 w 32870"/>
              <a:gd name="connsiteY5" fmla="*/ 10638 h 13093"/>
              <a:gd name="connsiteX6" fmla="*/ 32870 w 32870"/>
              <a:gd name="connsiteY6" fmla="*/ 11160 h 13093"/>
              <a:gd name="connsiteX0" fmla="*/ 32870 w 32870"/>
              <a:gd name="connsiteY0" fmla="*/ 11160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6" fmla="*/ 32870 w 32870"/>
              <a:gd name="connsiteY6" fmla="*/ 11160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864">
                <a:moveTo>
                  <a:pt x="32870" y="10638"/>
                </a:moveTo>
                <a:lnTo>
                  <a:pt x="32870" y="0"/>
                </a:lnTo>
                <a:lnTo>
                  <a:pt x="11591" y="0"/>
                </a:lnTo>
                <a:cubicBezTo>
                  <a:pt x="10879" y="2578"/>
                  <a:pt x="7831" y="4511"/>
                  <a:pt x="0" y="4209"/>
                </a:cubicBezTo>
                <a:lnTo>
                  <a:pt x="0" y="12864"/>
                </a:lnTo>
                <a:cubicBezTo>
                  <a:pt x="65" y="12881"/>
                  <a:pt x="32861" y="10626"/>
                  <a:pt x="32870" y="10638"/>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4016534"/>
            <a:ext cx="11834341" cy="266146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55647"/>
            <a:ext cx="8193024" cy="1170923"/>
          </a:xfrm>
        </p:spPr>
        <p:txBody>
          <a:bodyPr anchor="b" anchorCtr="0"/>
          <a:lstStyle>
            <a:lvl1pPr algn="r">
              <a:lnSpc>
                <a:spcPct val="95000"/>
              </a:lnSpc>
              <a:defRPr sz="3600">
                <a:solidFill>
                  <a:schemeClr val="bg1"/>
                </a:solidFill>
              </a:defRPr>
            </a:lvl1pPr>
          </a:lstStyle>
          <a:p>
            <a:r>
              <a:rPr lang="en-GB" dirty="0" err="1"/>
              <a:t>Loppunosto</a:t>
            </a:r>
            <a:r>
              <a:rPr lang="en-GB" dirty="0"/>
              <a:t> / </a:t>
            </a:r>
            <a:r>
              <a:rPr lang="en-GB" dirty="0" err="1"/>
              <a:t>kehoitus</a:t>
            </a:r>
            <a:r>
              <a:rPr lang="en-GB" dirty="0"/>
              <a:t> </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4375404"/>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sähköpostiosoite, tasaus oikeaan reunaan</a:t>
            </a:r>
            <a:br>
              <a:rPr lang="fi-FI" dirty="0"/>
            </a:br>
            <a:r>
              <a:rPr lang="fi-FI" dirty="0"/>
              <a:t>Toinen rivi tarvittaessa</a:t>
            </a:r>
            <a:br>
              <a:rPr lang="fi-FI" dirty="0"/>
            </a:br>
            <a:r>
              <a:rPr lang="fi-FI" dirty="0"/>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4048083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Otsikkodia 3" preserve="1" userDrawn="1">
  <p:cSld name="title_3">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19E26A5B-0527-2A40-8198-D97AB2849A7A}"/>
              </a:ext>
              <a:ext uri="{C183D7F6-B498-43B3-948B-1728B52AA6E4}">
                <adec:decorative xmlns:adec="http://schemas.microsoft.com/office/drawing/2017/decorative" val="1"/>
              </a:ext>
            </a:extLst>
          </p:cNvPr>
          <p:cNvSpPr>
            <a:spLocks/>
          </p:cNvSpPr>
          <p:nvPr userDrawn="1"/>
        </p:nvSpPr>
        <p:spPr bwMode="auto">
          <a:xfrm>
            <a:off x="178630" y="180000"/>
            <a:ext cx="11834343" cy="5653369"/>
          </a:xfrm>
          <a:custGeom>
            <a:avLst/>
            <a:gdLst>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4632577 h 5653369"/>
              <a:gd name="connsiteX7" fmla="*/ 2 w 11834343"/>
              <a:gd name="connsiteY7" fmla="*/ 2262418 h 5653369"/>
              <a:gd name="connsiteX8" fmla="*/ 2 w 11834343"/>
              <a:gd name="connsiteY8" fmla="*/ 1515743 h 5653369"/>
              <a:gd name="connsiteX9" fmla="*/ 4173164 w 11834343"/>
              <a:gd name="connsiteY9"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2262418 h 5653369"/>
              <a:gd name="connsiteX7" fmla="*/ 2 w 11834343"/>
              <a:gd name="connsiteY7" fmla="*/ 1515743 h 5653369"/>
              <a:gd name="connsiteX8" fmla="*/ 4173164 w 11834343"/>
              <a:gd name="connsiteY8"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1515743 h 5653369"/>
              <a:gd name="connsiteX7" fmla="*/ 4173164 w 11834343"/>
              <a:gd name="connsiteY7"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4781242 h 5653369"/>
              <a:gd name="connsiteX4" fmla="*/ 2 w 11834343"/>
              <a:gd name="connsiteY4" fmla="*/ 5653369 h 5653369"/>
              <a:gd name="connsiteX5" fmla="*/ 2 w 11834343"/>
              <a:gd name="connsiteY5" fmla="*/ 1515743 h 5653369"/>
              <a:gd name="connsiteX6" fmla="*/ 4173164 w 11834343"/>
              <a:gd name="connsiteY6" fmla="*/ 0 h 5653369"/>
              <a:gd name="connsiteX0" fmla="*/ 4173164 w 11834343"/>
              <a:gd name="connsiteY0" fmla="*/ 0 h 5653369"/>
              <a:gd name="connsiteX1" fmla="*/ 11834343 w 11834343"/>
              <a:gd name="connsiteY1" fmla="*/ 0 h 5653369"/>
              <a:gd name="connsiteX2" fmla="*/ 11834343 w 11834343"/>
              <a:gd name="connsiteY2" fmla="*/ 4781242 h 5653369"/>
              <a:gd name="connsiteX3" fmla="*/ 2 w 11834343"/>
              <a:gd name="connsiteY3" fmla="*/ 5653369 h 5653369"/>
              <a:gd name="connsiteX4" fmla="*/ 2 w 11834343"/>
              <a:gd name="connsiteY4" fmla="*/ 1515743 h 5653369"/>
              <a:gd name="connsiteX5" fmla="*/ 4173164 w 11834343"/>
              <a:gd name="connsiteY5" fmla="*/ 0 h 565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343" h="5653369">
                <a:moveTo>
                  <a:pt x="4173164" y="0"/>
                </a:moveTo>
                <a:lnTo>
                  <a:pt x="11834343" y="0"/>
                </a:lnTo>
                <a:lnTo>
                  <a:pt x="11834343" y="4781242"/>
                </a:lnTo>
                <a:cubicBezTo>
                  <a:pt x="11819942" y="4767138"/>
                  <a:pt x="-5758" y="5651802"/>
                  <a:pt x="2" y="5653369"/>
                </a:cubicBezTo>
                <a:lnTo>
                  <a:pt x="2" y="1515743"/>
                </a:lnTo>
                <a:cubicBezTo>
                  <a:pt x="2819434" y="1624499"/>
                  <a:pt x="3916820" y="928388"/>
                  <a:pt x="4173164"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fi-FI" dirty="0"/>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178858" y="3996390"/>
            <a:ext cx="11834341" cy="268161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35341" h="2994355">
                <a:moveTo>
                  <a:pt x="0" y="898261"/>
                </a:moveTo>
                <a:cubicBezTo>
                  <a:pt x="436248" y="646332"/>
                  <a:pt x="1024862" y="449117"/>
                  <a:pt x="2025820" y="264554"/>
                </a:cubicBezTo>
                <a:cubicBezTo>
                  <a:pt x="3026778" y="79991"/>
                  <a:pt x="3851536" y="-24505"/>
                  <a:pt x="5916845" y="4924"/>
                </a:cubicBezTo>
                <a:lnTo>
                  <a:pt x="11835341" y="6932"/>
                </a:lnTo>
                <a:lnTo>
                  <a:pt x="11835341" y="2994355"/>
                </a:lnTo>
                <a:lnTo>
                  <a:pt x="1000" y="2994355"/>
                </a:lnTo>
                <a:cubicBezTo>
                  <a:pt x="667" y="2295657"/>
                  <a:pt x="333" y="1596959"/>
                  <a:pt x="0" y="898261"/>
                </a:cubicBez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 tai valitsemalla </a:t>
            </a:r>
            <a:r>
              <a:rPr lang="fi-FI" dirty="0" err="1"/>
              <a:t>Kameleonin</a:t>
            </a:r>
            <a:r>
              <a:rPr lang="fi-FI" dirty="0"/>
              <a:t> Kuvagalleriasta</a:t>
            </a:r>
            <a:br>
              <a:rPr lang="fi-FI" dirty="0"/>
            </a:br>
            <a:br>
              <a:rPr lang="fi-FI" dirty="0"/>
            </a:br>
            <a:r>
              <a:rPr lang="fi-FI" dirty="0"/>
              <a:t>Voit vaihtaa kuvan Kuvagalleriasta tai poistamalla kuvan ja lisäämällä uuden kuvan napsauttamalla kuvaketta</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84148"/>
            <a:ext cx="8193024" cy="1800000"/>
          </a:xfrm>
        </p:spPr>
        <p:txBody>
          <a:bodyPr anchor="ctr" anchorCtr="0"/>
          <a:lstStyle>
            <a:lvl1pPr algn="r">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3012948" y="3325673"/>
            <a:ext cx="6950798" cy="642034"/>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7" name="Päivämäärän paikkamerkki 3">
            <a:extLst>
              <a:ext uri="{FF2B5EF4-FFF2-40B4-BE49-F238E27FC236}">
                <a16:creationId xmlns:a16="http://schemas.microsoft.com/office/drawing/2014/main" id="{885340FB-A085-44AC-B06C-1418A7E1FA80}"/>
              </a:ext>
            </a:extLst>
          </p:cNvPr>
          <p:cNvSpPr>
            <a:spLocks noGrp="1"/>
          </p:cNvSpPr>
          <p:nvPr>
            <p:ph type="dt" sz="half" idx="10"/>
          </p:nvPr>
        </p:nvSpPr>
        <p:spPr>
          <a:xfrm>
            <a:off x="9963972" y="3326656"/>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  24.5.2021</a:t>
            </a:r>
            <a:endParaRPr lang="fi-FI" sz="1600" dirty="0">
              <a:solidFill>
                <a:schemeClr val="bg1"/>
              </a:solidFill>
            </a:endParaRPr>
          </a:p>
        </p:txBody>
      </p:sp>
      <p:sp>
        <p:nvSpPr>
          <p:cNvPr id="9" name="Alatunnisteen paikkamerkki 4">
            <a:extLst>
              <a:ext uri="{FF2B5EF4-FFF2-40B4-BE49-F238E27FC236}">
                <a16:creationId xmlns:a16="http://schemas.microsoft.com/office/drawing/2014/main" id="{F912D628-CD7A-4946-A2B4-D103992E9F21}"/>
              </a:ext>
            </a:extLst>
          </p:cNvPr>
          <p:cNvSpPr>
            <a:spLocks noGrp="1"/>
          </p:cNvSpPr>
          <p:nvPr>
            <p:ph type="ftr" sz="quarter" idx="11"/>
          </p:nvPr>
        </p:nvSpPr>
        <p:spPr>
          <a:xfrm>
            <a:off x="7091172" y="3052610"/>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Samuli Kallio</a:t>
            </a:r>
            <a:endParaRPr lang="fi-FI" sz="1600" dirty="0">
              <a:solidFill>
                <a:schemeClr val="bg1"/>
              </a:solidFill>
            </a:endParaRPr>
          </a:p>
        </p:txBody>
      </p:sp>
    </p:spTree>
    <p:extLst>
      <p:ext uri="{BB962C8B-B14F-4D97-AF65-F5344CB8AC3E}">
        <p14:creationId xmlns:p14="http://schemas.microsoft.com/office/powerpoint/2010/main" val="30708174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Lopetus 2" type="title" preserve="1">
  <p:cSld name="endpage_2">
    <p:spTree>
      <p:nvGrpSpPr>
        <p:cNvPr id="1" name=""/>
        <p:cNvGrpSpPr/>
        <p:nvPr/>
      </p:nvGrpSpPr>
      <p:grpSpPr>
        <a:xfrm>
          <a:off x="0" y="0"/>
          <a:ext cx="0" cy="0"/>
          <a:chOff x="0" y="0"/>
          <a:chExt cx="0" cy="0"/>
        </a:xfrm>
      </p:grpSpPr>
      <p:sp>
        <p:nvSpPr>
          <p:cNvPr id="14" name="Freeform 7">
            <a:extLst>
              <a:ext uri="{FF2B5EF4-FFF2-40B4-BE49-F238E27FC236}">
                <a16:creationId xmlns:a16="http://schemas.microsoft.com/office/drawing/2014/main" id="{EB983361-D7DC-4F8A-A98B-CCC6C2C2A7A0}"/>
              </a:ext>
              <a:ext uri="{C183D7F6-B498-43B3-948B-1728B52AA6E4}">
                <adec:decorative xmlns:adec="http://schemas.microsoft.com/office/drawing/2017/decorative" val="1"/>
              </a:ext>
            </a:extLst>
          </p:cNvPr>
          <p:cNvSpPr>
            <a:spLocks/>
          </p:cNvSpPr>
          <p:nvPr userDrawn="1"/>
        </p:nvSpPr>
        <p:spPr bwMode="auto">
          <a:xfrm>
            <a:off x="178633" y="180000"/>
            <a:ext cx="11832392"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 name="connsiteX0" fmla="*/ 0 w 32870"/>
              <a:gd name="connsiteY0" fmla="*/ 4209 h 13212"/>
              <a:gd name="connsiteX1" fmla="*/ 0 w 32870"/>
              <a:gd name="connsiteY1" fmla="*/ 12980 h 13212"/>
              <a:gd name="connsiteX2" fmla="*/ 32870 w 32870"/>
              <a:gd name="connsiteY2" fmla="*/ 9751 h 13212"/>
              <a:gd name="connsiteX3" fmla="*/ 32870 w 32870"/>
              <a:gd name="connsiteY3" fmla="*/ 0 h 13212"/>
              <a:gd name="connsiteX4" fmla="*/ 11591 w 32870"/>
              <a:gd name="connsiteY4" fmla="*/ 0 h 13212"/>
              <a:gd name="connsiteX5" fmla="*/ 0 w 32870"/>
              <a:gd name="connsiteY5" fmla="*/ 4209 h 13212"/>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980">
                <a:moveTo>
                  <a:pt x="0" y="4209"/>
                </a:moveTo>
                <a:lnTo>
                  <a:pt x="0" y="12980"/>
                </a:lnTo>
                <a:cubicBezTo>
                  <a:pt x="-29" y="12959"/>
                  <a:pt x="32843" y="9745"/>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425028E-4F6B-423C-8786-AC5A436EB208}"/>
              </a:ext>
              <a:ext uri="{C183D7F6-B498-43B3-948B-1728B52AA6E4}">
                <adec:decorative xmlns:adec="http://schemas.microsoft.com/office/drawing/2017/decorative" val="1"/>
              </a:ext>
            </a:extLst>
          </p:cNvPr>
          <p:cNvSpPr>
            <a:spLocks/>
          </p:cNvSpPr>
          <p:nvPr userDrawn="1"/>
        </p:nvSpPr>
        <p:spPr bwMode="auto">
          <a:xfrm>
            <a:off x="178633" y="3690302"/>
            <a:ext cx="11832392" cy="2987423"/>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Lst>
            <a:ahLst/>
            <a:cxnLst>
              <a:cxn ang="0">
                <a:pos x="T0" y="T1"/>
              </a:cxn>
              <a:cxn ang="0">
                <a:pos x="T2" y="T3"/>
              </a:cxn>
              <a:cxn ang="0">
                <a:pos x="T4" y="T5"/>
              </a:cxn>
              <a:cxn ang="0">
                <a:pos x="T6" y="T7"/>
              </a:cxn>
              <a:cxn ang="0">
                <a:pos x="T8" y="T9"/>
              </a:cxn>
              <a:cxn ang="0">
                <a:pos x="T10" y="T11"/>
              </a:cxn>
              <a:cxn ang="0">
                <a:pos x="T12" y="T13"/>
              </a:cxn>
            </a:cxnLst>
            <a:rect l="0" t="0" r="r" b="b"/>
            <a:pathLst>
              <a:path w="32870" h="8296">
                <a:moveTo>
                  <a:pt x="0" y="3229"/>
                </a:moveTo>
                <a:lnTo>
                  <a:pt x="0" y="8296"/>
                </a:lnTo>
                <a:cubicBezTo>
                  <a:pt x="3928" y="4574"/>
                  <a:pt x="11978" y="4035"/>
                  <a:pt x="16387" y="4042"/>
                </a:cubicBezTo>
                <a:cubicBezTo>
                  <a:pt x="17194" y="4043"/>
                  <a:pt x="24691" y="4041"/>
                  <a:pt x="32870" y="4037"/>
                </a:cubicBezTo>
                <a:lnTo>
                  <a:pt x="32870" y="0"/>
                </a:lnTo>
                <a:cubicBezTo>
                  <a:pt x="24550" y="3"/>
                  <a:pt x="16871" y="7"/>
                  <a:pt x="15744" y="14"/>
                </a:cubicBezTo>
                <a:cubicBezTo>
                  <a:pt x="8177" y="64"/>
                  <a:pt x="3166" y="1290"/>
                  <a:pt x="0" y="3229"/>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26571"/>
            <a:ext cx="8193024" cy="1415461"/>
          </a:xfrm>
        </p:spPr>
        <p:txBody>
          <a:bodyPr anchor="b" anchorCtr="0"/>
          <a:lstStyle>
            <a:lvl1pPr algn="r">
              <a:lnSpc>
                <a:spcPct val="95000"/>
              </a:lnSpc>
              <a:defRPr sz="3600">
                <a:solidFill>
                  <a:schemeClr val="bg1"/>
                </a:solidFill>
              </a:defRPr>
            </a:lvl1pPr>
          </a:lstStyle>
          <a:p>
            <a:r>
              <a:rPr lang="en-GB" dirty="0" err="1"/>
              <a:t>Loppunosto</a:t>
            </a:r>
            <a:r>
              <a:rPr lang="en-GB" dirty="0"/>
              <a:t> / </a:t>
            </a:r>
            <a:r>
              <a:rPr lang="en-GB" dirty="0" err="1"/>
              <a:t>kehoitus</a:t>
            </a:r>
            <a:r>
              <a:rPr lang="en-GB" dirty="0"/>
              <a:t> </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518404"/>
            <a:ext cx="8193024" cy="891540"/>
          </a:xfrm>
        </p:spPr>
        <p:txBody>
          <a:bodyPr anchor="ctr" anchorCtr="0"/>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sähköpostiosoite, tasaus oikeaan reunaan</a:t>
            </a:r>
            <a:br>
              <a:rPr lang="fi-FI" dirty="0"/>
            </a:br>
            <a:r>
              <a:rPr lang="fi-FI" dirty="0"/>
              <a:t>Toinen rivi tarvittaessa</a:t>
            </a:r>
            <a:br>
              <a:rPr lang="fi-FI" dirty="0"/>
            </a:br>
            <a:r>
              <a:rPr lang="fi-FI" dirty="0"/>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8539157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Lopetus 3" type="title" preserve="1">
  <p:cSld name="endpage_3">
    <p:spTree>
      <p:nvGrpSpPr>
        <p:cNvPr id="1" name=""/>
        <p:cNvGrpSpPr/>
        <p:nvPr/>
      </p:nvGrpSpPr>
      <p:grpSpPr>
        <a:xfrm>
          <a:off x="0" y="0"/>
          <a:ext cx="0" cy="0"/>
          <a:chOff x="0" y="0"/>
          <a:chExt cx="0" cy="0"/>
        </a:xfrm>
      </p:grpSpPr>
      <p:sp>
        <p:nvSpPr>
          <p:cNvPr id="14" name="Freeform 19">
            <a:extLst>
              <a:ext uri="{FF2B5EF4-FFF2-40B4-BE49-F238E27FC236}">
                <a16:creationId xmlns:a16="http://schemas.microsoft.com/office/drawing/2014/main" id="{2F879CE6-F58E-498F-BFF8-897875D76444}"/>
              </a:ext>
              <a:ext uri="{C183D7F6-B498-43B3-948B-1728B52AA6E4}">
                <adec:decorative xmlns:adec="http://schemas.microsoft.com/office/drawing/2017/decorative" val="1"/>
              </a:ext>
            </a:extLst>
          </p:cNvPr>
          <p:cNvSpPr>
            <a:spLocks/>
          </p:cNvSpPr>
          <p:nvPr userDrawn="1"/>
        </p:nvSpPr>
        <p:spPr bwMode="auto">
          <a:xfrm>
            <a:off x="178632" y="1098364"/>
            <a:ext cx="11832393" cy="4209097"/>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1678">
                <a:moveTo>
                  <a:pt x="0" y="4740"/>
                </a:moveTo>
                <a:lnTo>
                  <a:pt x="0" y="11678"/>
                </a:lnTo>
                <a:cubicBezTo>
                  <a:pt x="-29" y="11700"/>
                  <a:pt x="32880" y="4689"/>
                  <a:pt x="32870" y="4650"/>
                </a:cubicBezTo>
                <a:lnTo>
                  <a:pt x="32870" y="0"/>
                </a:lnTo>
                <a:lnTo>
                  <a:pt x="18389" y="20"/>
                </a:ln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18">
            <a:extLst>
              <a:ext uri="{FF2B5EF4-FFF2-40B4-BE49-F238E27FC236}">
                <a16:creationId xmlns:a16="http://schemas.microsoft.com/office/drawing/2014/main" id="{3308B19E-C811-4A25-A76E-FD76B06EDCE9}"/>
              </a:ext>
              <a:ext uri="{C183D7F6-B498-43B3-948B-1728B52AA6E4}">
                <adec:decorative xmlns:adec="http://schemas.microsoft.com/office/drawing/2017/decorative" val="1"/>
              </a:ext>
            </a:extLst>
          </p:cNvPr>
          <p:cNvSpPr>
            <a:spLocks/>
          </p:cNvSpPr>
          <p:nvPr userDrawn="1"/>
        </p:nvSpPr>
        <p:spPr bwMode="auto">
          <a:xfrm>
            <a:off x="178632" y="1098364"/>
            <a:ext cx="11832393" cy="558818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5500">
                <a:moveTo>
                  <a:pt x="32870" y="15500"/>
                </a:moveTo>
                <a:lnTo>
                  <a:pt x="32870" y="0"/>
                </a:lnTo>
                <a:lnTo>
                  <a:pt x="32870" y="0"/>
                </a:lnTo>
                <a:lnTo>
                  <a:pt x="32870" y="4650"/>
                </a:lnTo>
                <a:cubicBezTo>
                  <a:pt x="28166" y="4655"/>
                  <a:pt x="20406" y="4664"/>
                  <a:pt x="19067" y="4661"/>
                </a:cubicBezTo>
                <a:cubicBezTo>
                  <a:pt x="13563" y="4653"/>
                  <a:pt x="2671" y="5450"/>
                  <a:pt x="0" y="11678"/>
                </a:cubicBezTo>
                <a:lnTo>
                  <a:pt x="0" y="15500"/>
                </a:lnTo>
                <a:lnTo>
                  <a:pt x="32870" y="1550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3428999"/>
            <a:ext cx="8193024" cy="1125203"/>
          </a:xfrm>
        </p:spPr>
        <p:txBody>
          <a:bodyPr anchor="b" anchorCtr="0"/>
          <a:lstStyle>
            <a:lvl1pPr algn="r">
              <a:lnSpc>
                <a:spcPct val="95000"/>
              </a:lnSpc>
              <a:defRPr sz="3600">
                <a:solidFill>
                  <a:schemeClr val="bg1"/>
                </a:solidFill>
              </a:defRPr>
            </a:lvl1pPr>
          </a:lstStyle>
          <a:p>
            <a:r>
              <a:rPr lang="en-GB" dirty="0" err="1"/>
              <a:t>Loppunosto</a:t>
            </a:r>
            <a:r>
              <a:rPr lang="en-GB" dirty="0"/>
              <a:t> / </a:t>
            </a:r>
            <a:r>
              <a:rPr lang="en-GB" dirty="0" err="1"/>
              <a:t>kehoitus</a:t>
            </a:r>
            <a:r>
              <a:rPr lang="en-GB" dirty="0"/>
              <a:t> </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102352"/>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sähköpostiosoite, tasaus oikeaan reunaan</a:t>
            </a:r>
            <a:br>
              <a:rPr lang="fi-FI" dirty="0"/>
            </a:br>
            <a:r>
              <a:rPr lang="fi-FI" dirty="0"/>
              <a:t>Toinen rivi tarvittaessa</a:t>
            </a:r>
            <a:br>
              <a:rPr lang="fi-FI" dirty="0"/>
            </a:br>
            <a:r>
              <a:rPr lang="fi-FI" dirty="0"/>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13171991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Otsikkodia 4" preserve="1" userDrawn="1">
  <p:cSld name="title_4">
    <p:spTree>
      <p:nvGrpSpPr>
        <p:cNvPr id="1" name=""/>
        <p:cNvGrpSpPr/>
        <p:nvPr/>
      </p:nvGrpSpPr>
      <p:grpSpPr>
        <a:xfrm>
          <a:off x="0" y="0"/>
          <a:ext cx="0" cy="0"/>
          <a:chOff x="0" y="0"/>
          <a:chExt cx="0" cy="0"/>
        </a:xfrm>
      </p:grpSpPr>
      <p:sp>
        <p:nvSpPr>
          <p:cNvPr id="9" name="Freeform 18">
            <a:extLst>
              <a:ext uri="{FF2B5EF4-FFF2-40B4-BE49-F238E27FC236}">
                <a16:creationId xmlns:a16="http://schemas.microsoft.com/office/drawing/2014/main" id="{9D79146F-FB5D-482D-BEE2-42A25810FC4B}"/>
              </a:ext>
              <a:ext uri="{C183D7F6-B498-43B3-948B-1728B52AA6E4}">
                <adec:decorative xmlns:adec="http://schemas.microsoft.com/office/drawing/2017/decorative" val="1"/>
              </a:ext>
            </a:extLst>
          </p:cNvPr>
          <p:cNvSpPr>
            <a:spLocks/>
          </p:cNvSpPr>
          <p:nvPr userDrawn="1"/>
        </p:nvSpPr>
        <p:spPr bwMode="auto">
          <a:xfrm>
            <a:off x="178632" y="2661957"/>
            <a:ext cx="11834341" cy="398504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 name="connsiteX0" fmla="*/ 32870 w 32870"/>
              <a:gd name="connsiteY0" fmla="*/ 15500 h 15500"/>
              <a:gd name="connsiteX1" fmla="*/ 32870 w 32870"/>
              <a:gd name="connsiteY1" fmla="*/ 0 h 15500"/>
              <a:gd name="connsiteX2" fmla="*/ 32870 w 32870"/>
              <a:gd name="connsiteY2" fmla="*/ 4650 h 15500"/>
              <a:gd name="connsiteX3" fmla="*/ 19067 w 32870"/>
              <a:gd name="connsiteY3" fmla="*/ 4661 h 15500"/>
              <a:gd name="connsiteX4" fmla="*/ 0 w 32870"/>
              <a:gd name="connsiteY4" fmla="*/ 11678 h 15500"/>
              <a:gd name="connsiteX5" fmla="*/ 0 w 32870"/>
              <a:gd name="connsiteY5" fmla="*/ 15500 h 15500"/>
              <a:gd name="connsiteX6" fmla="*/ 32870 w 32870"/>
              <a:gd name="connsiteY6" fmla="*/ 15500 h 15500"/>
              <a:gd name="connsiteX0" fmla="*/ 32870 w 32870"/>
              <a:gd name="connsiteY0" fmla="*/ 10850 h 10850"/>
              <a:gd name="connsiteX1" fmla="*/ 32870 w 32870"/>
              <a:gd name="connsiteY1" fmla="*/ 0 h 10850"/>
              <a:gd name="connsiteX2" fmla="*/ 19067 w 32870"/>
              <a:gd name="connsiteY2" fmla="*/ 11 h 10850"/>
              <a:gd name="connsiteX3" fmla="*/ 0 w 32870"/>
              <a:gd name="connsiteY3" fmla="*/ 7028 h 10850"/>
              <a:gd name="connsiteX4" fmla="*/ 0 w 32870"/>
              <a:gd name="connsiteY4" fmla="*/ 10850 h 10850"/>
              <a:gd name="connsiteX5" fmla="*/ 32870 w 32870"/>
              <a:gd name="connsiteY5" fmla="*/ 10850 h 1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0850">
                <a:moveTo>
                  <a:pt x="32870" y="10850"/>
                </a:moveTo>
                <a:lnTo>
                  <a:pt x="32870" y="0"/>
                </a:lnTo>
                <a:lnTo>
                  <a:pt x="19067" y="11"/>
                </a:lnTo>
                <a:cubicBezTo>
                  <a:pt x="13563" y="3"/>
                  <a:pt x="2671" y="800"/>
                  <a:pt x="0" y="7028"/>
                </a:cubicBezTo>
                <a:lnTo>
                  <a:pt x="0" y="10850"/>
                </a:lnTo>
                <a:lnTo>
                  <a:pt x="32870" y="1085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9">
            <a:extLst>
              <a:ext uri="{FF2B5EF4-FFF2-40B4-BE49-F238E27FC236}">
                <a16:creationId xmlns:a16="http://schemas.microsoft.com/office/drawing/2014/main" id="{B5B976A8-CE61-4DC9-871A-17A9AC0F84D0}"/>
              </a:ext>
              <a:ext uri="{C183D7F6-B498-43B3-948B-1728B52AA6E4}">
                <adec:decorative xmlns:adec="http://schemas.microsoft.com/office/drawing/2017/decorative" val="1"/>
              </a:ext>
            </a:extLst>
          </p:cNvPr>
          <p:cNvSpPr>
            <a:spLocks/>
          </p:cNvSpPr>
          <p:nvPr userDrawn="1"/>
        </p:nvSpPr>
        <p:spPr bwMode="auto">
          <a:xfrm>
            <a:off x="178632" y="1098364"/>
            <a:ext cx="11834341" cy="4209096"/>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Lst>
            <a:ahLst/>
            <a:cxnLst>
              <a:cxn ang="0">
                <a:pos x="T0" y="T1"/>
              </a:cxn>
              <a:cxn ang="0">
                <a:pos x="T2" y="T3"/>
              </a:cxn>
              <a:cxn ang="0">
                <a:pos x="T4" y="T5"/>
              </a:cxn>
              <a:cxn ang="0">
                <a:pos x="T6" y="T7"/>
              </a:cxn>
              <a:cxn ang="0">
                <a:pos x="T8" y="T9"/>
              </a:cxn>
              <a:cxn ang="0">
                <a:pos x="T10" y="T11"/>
              </a:cxn>
              <a:cxn ang="0">
                <a:pos x="T12" y="T13"/>
              </a:cxn>
            </a:cxnLst>
            <a:rect l="0" t="0" r="r" b="b"/>
            <a:pathLst>
              <a:path w="32870" h="11678">
                <a:moveTo>
                  <a:pt x="0" y="4740"/>
                </a:moveTo>
                <a:lnTo>
                  <a:pt x="0" y="11678"/>
                </a:lnTo>
                <a:cubicBezTo>
                  <a:pt x="2671" y="5450"/>
                  <a:pt x="13563" y="4653"/>
                  <a:pt x="19067" y="4661"/>
                </a:cubicBezTo>
                <a:cubicBezTo>
                  <a:pt x="20406" y="4663"/>
                  <a:pt x="28166" y="4655"/>
                  <a:pt x="32870" y="4650"/>
                </a:cubicBezTo>
                <a:lnTo>
                  <a:pt x="32870" y="0"/>
                </a:lnTo>
                <a:cubicBezTo>
                  <a:pt x="28197" y="2"/>
                  <a:pt x="20433" y="7"/>
                  <a:pt x="18389" y="20"/>
                </a:cubicBez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userDrawn="1">
            <p:ph type="ctrTitle" hasCustomPrompt="1"/>
          </p:nvPr>
        </p:nvSpPr>
        <p:spPr>
          <a:xfrm>
            <a:off x="3012948" y="3387374"/>
            <a:ext cx="8193024" cy="1800000"/>
          </a:xfrm>
        </p:spPr>
        <p:txBody>
          <a:bodyPr anchor="ctr" anchorCtr="0"/>
          <a:lstStyle>
            <a:lvl1pPr algn="r">
              <a:lnSpc>
                <a:spcPct val="95000"/>
              </a:lnSpc>
              <a:defRPr sz="3600">
                <a:solidFill>
                  <a:schemeClr val="bg1"/>
                </a:solidFill>
              </a:defRPr>
            </a:lvl1pPr>
          </a:lstStyle>
          <a:p>
            <a:r>
              <a:rPr lang="fi-FI" dirty="0"/>
              <a:t>Otsikko, Esityksen aloitussivu</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userDrawn="1">
            <p:ph type="subTitle" idx="1"/>
          </p:nvPr>
        </p:nvSpPr>
        <p:spPr>
          <a:xfrm>
            <a:off x="3012949" y="5597458"/>
            <a:ext cx="6969312" cy="642035"/>
          </a:xfrm>
        </p:spPr>
        <p:txBody>
          <a:bodyPr/>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Päivämäärän paikkamerkki 3">
            <a:extLst>
              <a:ext uri="{FF2B5EF4-FFF2-40B4-BE49-F238E27FC236}">
                <a16:creationId xmlns:a16="http://schemas.microsoft.com/office/drawing/2014/main" id="{1985E3F4-62CC-4CEC-8965-E8A66FBC781F}"/>
              </a:ext>
            </a:extLst>
          </p:cNvPr>
          <p:cNvSpPr>
            <a:spLocks noGrp="1"/>
          </p:cNvSpPr>
          <p:nvPr>
            <p:ph type="dt" sz="half" idx="10"/>
          </p:nvPr>
        </p:nvSpPr>
        <p:spPr>
          <a:xfrm>
            <a:off x="9982260" y="5597458"/>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  24.5.2021</a:t>
            </a:r>
            <a:endParaRPr lang="fi-FI" sz="1600" dirty="0">
              <a:solidFill>
                <a:schemeClr val="bg1"/>
              </a:solidFill>
            </a:endParaRPr>
          </a:p>
        </p:txBody>
      </p:sp>
      <p:sp>
        <p:nvSpPr>
          <p:cNvPr id="8" name="Alatunnisteen paikkamerkki 4">
            <a:extLst>
              <a:ext uri="{FF2B5EF4-FFF2-40B4-BE49-F238E27FC236}">
                <a16:creationId xmlns:a16="http://schemas.microsoft.com/office/drawing/2014/main" id="{253E613E-3102-404E-9128-95F7165B5716}"/>
              </a:ext>
            </a:extLst>
          </p:cNvPr>
          <p:cNvSpPr>
            <a:spLocks noGrp="1"/>
          </p:cNvSpPr>
          <p:nvPr>
            <p:ph type="ftr" sz="quarter" idx="11"/>
          </p:nvPr>
        </p:nvSpPr>
        <p:spPr>
          <a:xfrm>
            <a:off x="7109460" y="5307460"/>
            <a:ext cx="4114800" cy="24109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Samuli Kallio</a:t>
            </a:r>
            <a:endParaRPr lang="fi-FI" sz="1600" dirty="0">
              <a:solidFill>
                <a:schemeClr val="bg1"/>
              </a:solidFill>
            </a:endParaRPr>
          </a:p>
        </p:txBody>
      </p:sp>
    </p:spTree>
    <p:extLst>
      <p:ext uri="{BB962C8B-B14F-4D97-AF65-F5344CB8AC3E}">
        <p14:creationId xmlns:p14="http://schemas.microsoft.com/office/powerpoint/2010/main" val="5934051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Otsikkodia 5" preserve="1" userDrawn="1">
  <p:cSld name="title_5">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Freeform 24">
            <a:extLst>
              <a:ext uri="{FF2B5EF4-FFF2-40B4-BE49-F238E27FC236}">
                <a16:creationId xmlns:a16="http://schemas.microsoft.com/office/drawing/2014/main" id="{1A042BF1-EF78-493D-A6DE-B399BD8FC74E}"/>
              </a:ext>
              <a:ext uri="{C183D7F6-B498-43B3-948B-1728B52AA6E4}">
                <adec:decorative xmlns:adec="http://schemas.microsoft.com/office/drawing/2017/decorative" val="1"/>
              </a:ext>
            </a:extLst>
          </p:cNvPr>
          <p:cNvSpPr>
            <a:spLocks/>
          </p:cNvSpPr>
          <p:nvPr userDrawn="1"/>
        </p:nvSpPr>
        <p:spPr bwMode="auto">
          <a:xfrm>
            <a:off x="178632" y="180000"/>
            <a:ext cx="8284039" cy="6515254"/>
          </a:xfrm>
          <a:custGeom>
            <a:avLst/>
            <a:gdLst>
              <a:gd name="T0" fmla="*/ 23006 w 23006"/>
              <a:gd name="T1" fmla="*/ 0 h 18070"/>
              <a:gd name="T2" fmla="*/ 11591 w 23006"/>
              <a:gd name="T3" fmla="*/ 0 h 18070"/>
              <a:gd name="T4" fmla="*/ 0 w 23006"/>
              <a:gd name="T5" fmla="*/ 4209 h 18070"/>
              <a:gd name="T6" fmla="*/ 0 w 23006"/>
              <a:gd name="T7" fmla="*/ 18070 h 18070"/>
              <a:gd name="T8" fmla="*/ 18262 w 23006"/>
              <a:gd name="T9" fmla="*/ 18070 h 18070"/>
              <a:gd name="T10" fmla="*/ 18262 w 23006"/>
              <a:gd name="T11" fmla="*/ 17566 h 18070"/>
              <a:gd name="T12" fmla="*/ 23006 w 23006"/>
              <a:gd name="T13"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18295 w 23006"/>
              <a:gd name="connsiteY5" fmla="*/ 17555 h 18070"/>
              <a:gd name="connsiteX6" fmla="*/ 23006 w 23006"/>
              <a:gd name="connsiteY6" fmla="*/ 0 h 18070"/>
              <a:gd name="connsiteX0" fmla="*/ 23006 w 23120"/>
              <a:gd name="connsiteY0" fmla="*/ 0 h 18070"/>
              <a:gd name="connsiteX1" fmla="*/ 11591 w 23120"/>
              <a:gd name="connsiteY1" fmla="*/ 0 h 18070"/>
              <a:gd name="connsiteX2" fmla="*/ 0 w 23120"/>
              <a:gd name="connsiteY2" fmla="*/ 4209 h 18070"/>
              <a:gd name="connsiteX3" fmla="*/ 0 w 23120"/>
              <a:gd name="connsiteY3" fmla="*/ 18070 h 18070"/>
              <a:gd name="connsiteX4" fmla="*/ 18262 w 23120"/>
              <a:gd name="connsiteY4" fmla="*/ 18070 h 18070"/>
              <a:gd name="connsiteX5" fmla="*/ 23120 w 23120"/>
              <a:gd name="connsiteY5" fmla="*/ 7420 h 18070"/>
              <a:gd name="connsiteX6" fmla="*/ 23006 w 23120"/>
              <a:gd name="connsiteY6" fmla="*/ 0 h 18070"/>
              <a:gd name="connsiteX0" fmla="*/ 23006 w 23309"/>
              <a:gd name="connsiteY0" fmla="*/ 0 h 18070"/>
              <a:gd name="connsiteX1" fmla="*/ 11591 w 23309"/>
              <a:gd name="connsiteY1" fmla="*/ 0 h 18070"/>
              <a:gd name="connsiteX2" fmla="*/ 0 w 23309"/>
              <a:gd name="connsiteY2" fmla="*/ 4209 h 18070"/>
              <a:gd name="connsiteX3" fmla="*/ 0 w 23309"/>
              <a:gd name="connsiteY3" fmla="*/ 18070 h 18070"/>
              <a:gd name="connsiteX4" fmla="*/ 18262 w 23309"/>
              <a:gd name="connsiteY4" fmla="*/ 18070 h 18070"/>
              <a:gd name="connsiteX5" fmla="*/ 23006 w 23309"/>
              <a:gd name="connsiteY5" fmla="*/ 0 h 18070"/>
              <a:gd name="connsiteX0" fmla="*/ 23006 w 23146"/>
              <a:gd name="connsiteY0" fmla="*/ 0 h 18070"/>
              <a:gd name="connsiteX1" fmla="*/ 11591 w 23146"/>
              <a:gd name="connsiteY1" fmla="*/ 0 h 18070"/>
              <a:gd name="connsiteX2" fmla="*/ 0 w 23146"/>
              <a:gd name="connsiteY2" fmla="*/ 4209 h 18070"/>
              <a:gd name="connsiteX3" fmla="*/ 0 w 23146"/>
              <a:gd name="connsiteY3" fmla="*/ 18070 h 18070"/>
              <a:gd name="connsiteX4" fmla="*/ 18262 w 23146"/>
              <a:gd name="connsiteY4" fmla="*/ 18070 h 18070"/>
              <a:gd name="connsiteX5" fmla="*/ 23006 w 23146"/>
              <a:gd name="connsiteY5"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23006 w 23006"/>
              <a:gd name="connsiteY5" fmla="*/ 0 h 18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06" h="18070">
                <a:moveTo>
                  <a:pt x="23006" y="0"/>
                </a:moveTo>
                <a:lnTo>
                  <a:pt x="11591" y="0"/>
                </a:lnTo>
                <a:cubicBezTo>
                  <a:pt x="10879" y="2578"/>
                  <a:pt x="7831" y="4511"/>
                  <a:pt x="0" y="4209"/>
                </a:cubicBezTo>
                <a:lnTo>
                  <a:pt x="0" y="18070"/>
                </a:lnTo>
                <a:lnTo>
                  <a:pt x="18262" y="18070"/>
                </a:lnTo>
                <a:cubicBezTo>
                  <a:pt x="18287" y="18090"/>
                  <a:pt x="22931" y="62"/>
                  <a:pt x="23006"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1229868" y="2825496"/>
            <a:ext cx="5143500" cy="2391156"/>
          </a:xfrm>
        </p:spPr>
        <p:txBody>
          <a:bodyPr anchor="ctr" anchorCtr="0"/>
          <a:lstStyle>
            <a:lvl1pPr algn="l">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482074" y="5703145"/>
            <a:ext cx="4195818" cy="642035"/>
          </a:xfrm>
        </p:spPr>
        <p:txBody>
          <a:bodyPr anchor="t" anchorCtr="0"/>
          <a:lstStyle>
            <a:lvl1pPr marL="0" indent="0" algn="l">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6747818" y="180000"/>
            <a:ext cx="5266800" cy="651600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 name="connsiteX0" fmla="*/ 0 w 11835341"/>
              <a:gd name="connsiteY0" fmla="*/ 901345 h 2997439"/>
              <a:gd name="connsiteX1" fmla="*/ 2025820 w 11835341"/>
              <a:gd name="connsiteY1" fmla="*/ 267638 h 2997439"/>
              <a:gd name="connsiteX2" fmla="*/ 3810844 w 11835341"/>
              <a:gd name="connsiteY2" fmla="*/ 3863 h 2997439"/>
              <a:gd name="connsiteX3" fmla="*/ 11835341 w 11835341"/>
              <a:gd name="connsiteY3" fmla="*/ 10016 h 2997439"/>
              <a:gd name="connsiteX4" fmla="*/ 11835341 w 11835341"/>
              <a:gd name="connsiteY4" fmla="*/ 2997439 h 2997439"/>
              <a:gd name="connsiteX5" fmla="*/ 1000 w 11835341"/>
              <a:gd name="connsiteY5" fmla="*/ 2997439 h 2997439"/>
              <a:gd name="connsiteX6" fmla="*/ 0 w 11835341"/>
              <a:gd name="connsiteY6" fmla="*/ 901345 h 2997439"/>
              <a:gd name="connsiteX0" fmla="*/ 0 w 11835341"/>
              <a:gd name="connsiteY0" fmla="*/ 897482 h 2993576"/>
              <a:gd name="connsiteX1" fmla="*/ 2025820 w 11835341"/>
              <a:gd name="connsiteY1" fmla="*/ 263775 h 2993576"/>
              <a:gd name="connsiteX2" fmla="*/ 3810844 w 11835341"/>
              <a:gd name="connsiteY2" fmla="*/ 0 h 2993576"/>
              <a:gd name="connsiteX3" fmla="*/ 11835341 w 11835341"/>
              <a:gd name="connsiteY3" fmla="*/ 6153 h 2993576"/>
              <a:gd name="connsiteX4" fmla="*/ 11835341 w 11835341"/>
              <a:gd name="connsiteY4" fmla="*/ 2993576 h 2993576"/>
              <a:gd name="connsiteX5" fmla="*/ 1000 w 11835341"/>
              <a:gd name="connsiteY5" fmla="*/ 2993576 h 2993576"/>
              <a:gd name="connsiteX6" fmla="*/ 0 w 11835341"/>
              <a:gd name="connsiteY6" fmla="*/ 897482 h 2993576"/>
              <a:gd name="connsiteX0" fmla="*/ 478839 w 12313180"/>
              <a:gd name="connsiteY0" fmla="*/ 2993576 h 2993576"/>
              <a:gd name="connsiteX1" fmla="*/ 2503659 w 12313180"/>
              <a:gd name="connsiteY1" fmla="*/ 263775 h 2993576"/>
              <a:gd name="connsiteX2" fmla="*/ 4288683 w 12313180"/>
              <a:gd name="connsiteY2" fmla="*/ 0 h 2993576"/>
              <a:gd name="connsiteX3" fmla="*/ 12313180 w 12313180"/>
              <a:gd name="connsiteY3" fmla="*/ 6153 h 2993576"/>
              <a:gd name="connsiteX4" fmla="*/ 12313180 w 12313180"/>
              <a:gd name="connsiteY4" fmla="*/ 2993576 h 2993576"/>
              <a:gd name="connsiteX5" fmla="*/ 478839 w 12313180"/>
              <a:gd name="connsiteY5" fmla="*/ 2993576 h 2993576"/>
              <a:gd name="connsiteX0" fmla="*/ 478855 w 12313196"/>
              <a:gd name="connsiteY0" fmla="*/ 2993576 h 2993576"/>
              <a:gd name="connsiteX1" fmla="*/ 2503675 w 12313196"/>
              <a:gd name="connsiteY1" fmla="*/ 263775 h 2993576"/>
              <a:gd name="connsiteX2" fmla="*/ 4288699 w 12313196"/>
              <a:gd name="connsiteY2" fmla="*/ 0 h 2993576"/>
              <a:gd name="connsiteX3" fmla="*/ 12313196 w 12313196"/>
              <a:gd name="connsiteY3" fmla="*/ 6153 h 2993576"/>
              <a:gd name="connsiteX4" fmla="*/ 12313196 w 12313196"/>
              <a:gd name="connsiteY4" fmla="*/ 2993576 h 2993576"/>
              <a:gd name="connsiteX5" fmla="*/ 478855 w 12313196"/>
              <a:gd name="connsiteY5" fmla="*/ 2993576 h 2993576"/>
              <a:gd name="connsiteX0" fmla="*/ 455988 w 12290329"/>
              <a:gd name="connsiteY0" fmla="*/ 2993576 h 2993576"/>
              <a:gd name="connsiteX1" fmla="*/ 2694909 w 12290329"/>
              <a:gd name="connsiteY1" fmla="*/ 983556 h 2993576"/>
              <a:gd name="connsiteX2" fmla="*/ 4265832 w 12290329"/>
              <a:gd name="connsiteY2" fmla="*/ 0 h 2993576"/>
              <a:gd name="connsiteX3" fmla="*/ 12290329 w 12290329"/>
              <a:gd name="connsiteY3" fmla="*/ 6153 h 2993576"/>
              <a:gd name="connsiteX4" fmla="*/ 12290329 w 12290329"/>
              <a:gd name="connsiteY4" fmla="*/ 2993576 h 2993576"/>
              <a:gd name="connsiteX5" fmla="*/ 455988 w 12290329"/>
              <a:gd name="connsiteY5" fmla="*/ 2993576 h 2993576"/>
              <a:gd name="connsiteX0" fmla="*/ 611227 w 12445568"/>
              <a:gd name="connsiteY0" fmla="*/ 2993576 h 2993576"/>
              <a:gd name="connsiteX1" fmla="*/ 1703514 w 12445568"/>
              <a:gd name="connsiteY1" fmla="*/ 1061475 h 2993576"/>
              <a:gd name="connsiteX2" fmla="*/ 4421071 w 12445568"/>
              <a:gd name="connsiteY2" fmla="*/ 0 h 2993576"/>
              <a:gd name="connsiteX3" fmla="*/ 12445568 w 12445568"/>
              <a:gd name="connsiteY3" fmla="*/ 6153 h 2993576"/>
              <a:gd name="connsiteX4" fmla="*/ 12445568 w 12445568"/>
              <a:gd name="connsiteY4" fmla="*/ 2993576 h 2993576"/>
              <a:gd name="connsiteX5" fmla="*/ 611227 w 12445568"/>
              <a:gd name="connsiteY5" fmla="*/ 2993576 h 2993576"/>
              <a:gd name="connsiteX0" fmla="*/ 591975 w 12426316"/>
              <a:gd name="connsiteY0" fmla="*/ 2993576 h 2993576"/>
              <a:gd name="connsiteX1" fmla="*/ 1684262 w 12426316"/>
              <a:gd name="connsiteY1" fmla="*/ 1061475 h 2993576"/>
              <a:gd name="connsiteX2" fmla="*/ 4401819 w 12426316"/>
              <a:gd name="connsiteY2" fmla="*/ 0 h 2993576"/>
              <a:gd name="connsiteX3" fmla="*/ 12426316 w 12426316"/>
              <a:gd name="connsiteY3" fmla="*/ 6153 h 2993576"/>
              <a:gd name="connsiteX4" fmla="*/ 12426316 w 12426316"/>
              <a:gd name="connsiteY4" fmla="*/ 2993576 h 2993576"/>
              <a:gd name="connsiteX5" fmla="*/ 591975 w 12426316"/>
              <a:gd name="connsiteY5" fmla="*/ 2993576 h 2993576"/>
              <a:gd name="connsiteX0" fmla="*/ 0 w 11834341"/>
              <a:gd name="connsiteY0" fmla="*/ 2993576 h 2993576"/>
              <a:gd name="connsiteX1" fmla="*/ 1092287 w 11834341"/>
              <a:gd name="connsiteY1" fmla="*/ 1061475 h 2993576"/>
              <a:gd name="connsiteX2" fmla="*/ 3809844 w 11834341"/>
              <a:gd name="connsiteY2" fmla="*/ 0 h 2993576"/>
              <a:gd name="connsiteX3" fmla="*/ 11834341 w 11834341"/>
              <a:gd name="connsiteY3" fmla="*/ 6153 h 2993576"/>
              <a:gd name="connsiteX4" fmla="*/ 11834341 w 11834341"/>
              <a:gd name="connsiteY4" fmla="*/ 2993576 h 2993576"/>
              <a:gd name="connsiteX5" fmla="*/ 0 w 11834341"/>
              <a:gd name="connsiteY5" fmla="*/ 2993576 h 2993576"/>
              <a:gd name="connsiteX0" fmla="*/ 274 w 11834615"/>
              <a:gd name="connsiteY0" fmla="*/ 2993576 h 2993576"/>
              <a:gd name="connsiteX1" fmla="*/ 1092561 w 11834615"/>
              <a:gd name="connsiteY1" fmla="*/ 1061475 h 2993576"/>
              <a:gd name="connsiteX2" fmla="*/ 3810118 w 11834615"/>
              <a:gd name="connsiteY2" fmla="*/ 0 h 2993576"/>
              <a:gd name="connsiteX3" fmla="*/ 11834615 w 11834615"/>
              <a:gd name="connsiteY3" fmla="*/ 6153 h 2993576"/>
              <a:gd name="connsiteX4" fmla="*/ 11834615 w 11834615"/>
              <a:gd name="connsiteY4" fmla="*/ 2993576 h 2993576"/>
              <a:gd name="connsiteX5" fmla="*/ 274 w 11834615"/>
              <a:gd name="connsiteY5" fmla="*/ 2993576 h 2993576"/>
              <a:gd name="connsiteX0" fmla="*/ 400 w 11834741"/>
              <a:gd name="connsiteY0" fmla="*/ 2993576 h 2993576"/>
              <a:gd name="connsiteX1" fmla="*/ 900311 w 11834741"/>
              <a:gd name="connsiteY1" fmla="*/ 1204494 h 2993576"/>
              <a:gd name="connsiteX2" fmla="*/ 3810244 w 11834741"/>
              <a:gd name="connsiteY2" fmla="*/ 0 h 2993576"/>
              <a:gd name="connsiteX3" fmla="*/ 11834741 w 11834741"/>
              <a:gd name="connsiteY3" fmla="*/ 6153 h 2993576"/>
              <a:gd name="connsiteX4" fmla="*/ 11834741 w 11834741"/>
              <a:gd name="connsiteY4" fmla="*/ 2993576 h 2993576"/>
              <a:gd name="connsiteX5" fmla="*/ 400 w 11834741"/>
              <a:gd name="connsiteY5" fmla="*/ 2993576 h 2993576"/>
              <a:gd name="connsiteX0" fmla="*/ 494 w 11834835"/>
              <a:gd name="connsiteY0" fmla="*/ 2993576 h 2993576"/>
              <a:gd name="connsiteX1" fmla="*/ 900405 w 11834835"/>
              <a:gd name="connsiteY1" fmla="*/ 1204494 h 2993576"/>
              <a:gd name="connsiteX2" fmla="*/ 3810338 w 11834835"/>
              <a:gd name="connsiteY2" fmla="*/ 0 h 2993576"/>
              <a:gd name="connsiteX3" fmla="*/ 11834835 w 11834835"/>
              <a:gd name="connsiteY3" fmla="*/ 6153 h 2993576"/>
              <a:gd name="connsiteX4" fmla="*/ 11834835 w 11834835"/>
              <a:gd name="connsiteY4" fmla="*/ 2993576 h 2993576"/>
              <a:gd name="connsiteX5" fmla="*/ 494 w 11834835"/>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566 w 11834907"/>
              <a:gd name="connsiteY0" fmla="*/ 2991384 h 2991384"/>
              <a:gd name="connsiteX1" fmla="*/ 900477 w 11834907"/>
              <a:gd name="connsiteY1" fmla="*/ 1202302 h 2991384"/>
              <a:gd name="connsiteX2" fmla="*/ 3813977 w 11834907"/>
              <a:gd name="connsiteY2" fmla="*/ 0 h 2991384"/>
              <a:gd name="connsiteX3" fmla="*/ 11834907 w 11834907"/>
              <a:gd name="connsiteY3" fmla="*/ 3961 h 2991384"/>
              <a:gd name="connsiteX4" fmla="*/ 11834907 w 11834907"/>
              <a:gd name="connsiteY4" fmla="*/ 2991384 h 2991384"/>
              <a:gd name="connsiteX5" fmla="*/ 566 w 11834907"/>
              <a:gd name="connsiteY5" fmla="*/ 2991384 h 299138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99 w 11834940"/>
              <a:gd name="connsiteY0" fmla="*/ 2992114 h 2992114"/>
              <a:gd name="connsiteX1" fmla="*/ 889804 w 11834940"/>
              <a:gd name="connsiteY1" fmla="*/ 1201573 h 2992114"/>
              <a:gd name="connsiteX2" fmla="*/ 3853263 w 11834940"/>
              <a:gd name="connsiteY2" fmla="*/ 0 h 2992114"/>
              <a:gd name="connsiteX3" fmla="*/ 11834940 w 11834940"/>
              <a:gd name="connsiteY3" fmla="*/ 4691 h 2992114"/>
              <a:gd name="connsiteX4" fmla="*/ 11834940 w 11834940"/>
              <a:gd name="connsiteY4" fmla="*/ 2992114 h 2992114"/>
              <a:gd name="connsiteX5" fmla="*/ 599 w 11834940"/>
              <a:gd name="connsiteY5" fmla="*/ 2992114 h 299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940" h="2992114">
                <a:moveTo>
                  <a:pt x="599" y="2992114"/>
                </a:moveTo>
                <a:cubicBezTo>
                  <a:pt x="-14320" y="2456311"/>
                  <a:pt x="247693" y="1700259"/>
                  <a:pt x="889804" y="1201573"/>
                </a:cubicBezTo>
                <a:cubicBezTo>
                  <a:pt x="1531915" y="702887"/>
                  <a:pt x="2418364" y="284089"/>
                  <a:pt x="3853263" y="0"/>
                </a:cubicBezTo>
                <a:lnTo>
                  <a:pt x="11834940" y="4691"/>
                </a:lnTo>
                <a:lnTo>
                  <a:pt x="11834940" y="2992114"/>
                </a:lnTo>
                <a:lnTo>
                  <a:pt x="599" y="2992114"/>
                </a:ln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Päivämäärän paikkamerkki 3">
            <a:extLst>
              <a:ext uri="{FF2B5EF4-FFF2-40B4-BE49-F238E27FC236}">
                <a16:creationId xmlns:a16="http://schemas.microsoft.com/office/drawing/2014/main" id="{C6FEECCB-0ADF-4D17-9F84-4B82085D7DE7}"/>
              </a:ext>
            </a:extLst>
          </p:cNvPr>
          <p:cNvSpPr>
            <a:spLocks noGrp="1"/>
          </p:cNvSpPr>
          <p:nvPr>
            <p:ph type="dt" sz="half" idx="10"/>
          </p:nvPr>
        </p:nvSpPr>
        <p:spPr>
          <a:xfrm>
            <a:off x="1229867" y="5719568"/>
            <a:ext cx="1242000" cy="642035"/>
          </a:xfrm>
        </p:spPr>
        <p:txBody>
          <a:bodyPr vert="horz" lIns="0" tIns="0" rIns="0" bIns="0" rtlCol="0" anchor="t" anchorCtr="0">
            <a:noAutofit/>
          </a:bodyPr>
          <a:lstStyle>
            <a:lvl1pPr algn="l">
              <a:defRPr lang="fi-FI" sz="1600" smtClean="0">
                <a:solidFill>
                  <a:schemeClr val="bg1"/>
                </a:solidFill>
              </a:defRPr>
            </a:lvl1pPr>
          </a:lstStyle>
          <a:p>
            <a:pPr algn="l">
              <a:lnSpc>
                <a:spcPct val="110000"/>
              </a:lnSpc>
              <a:buClr>
                <a:schemeClr val="tx2"/>
              </a:buClr>
            </a:pPr>
            <a:r>
              <a:rPr lang="fi-FI"/>
              <a:t>24.5.2021  |  </a:t>
            </a:r>
            <a:endParaRPr lang="fi-FI" dirty="0"/>
          </a:p>
        </p:txBody>
      </p:sp>
      <p:sp>
        <p:nvSpPr>
          <p:cNvPr id="9" name="Alatunnisteen paikkamerkki 4">
            <a:extLst>
              <a:ext uri="{FF2B5EF4-FFF2-40B4-BE49-F238E27FC236}">
                <a16:creationId xmlns:a16="http://schemas.microsoft.com/office/drawing/2014/main" id="{580B187D-B133-4F32-8568-D26ED15FC1AF}"/>
              </a:ext>
            </a:extLst>
          </p:cNvPr>
          <p:cNvSpPr>
            <a:spLocks noGrp="1"/>
          </p:cNvSpPr>
          <p:nvPr>
            <p:ph type="ftr" sz="quarter" idx="11"/>
          </p:nvPr>
        </p:nvSpPr>
        <p:spPr>
          <a:xfrm>
            <a:off x="1229868" y="5462054"/>
            <a:ext cx="4114800" cy="241091"/>
          </a:xfrm>
        </p:spPr>
        <p:txBody>
          <a:bodyPr vert="horz" lIns="0" tIns="0" rIns="0" bIns="0" rtlCol="0" anchor="t" anchorCtr="0">
            <a:noAutofit/>
          </a:bodyPr>
          <a:lstStyle>
            <a:lvl1pPr algn="l">
              <a:defRPr lang="fi-FI" sz="1600" dirty="0" smtClean="0">
                <a:solidFill>
                  <a:schemeClr val="bg1"/>
                </a:solidFill>
              </a:defRPr>
            </a:lvl1pPr>
          </a:lstStyle>
          <a:p>
            <a:pPr algn="l">
              <a:lnSpc>
                <a:spcPct val="110000"/>
              </a:lnSpc>
              <a:buClr>
                <a:schemeClr val="tx2"/>
              </a:buClr>
            </a:pPr>
            <a:r>
              <a:rPr lang="fi-FI"/>
              <a:t>Samuli Kallio</a:t>
            </a:r>
          </a:p>
        </p:txBody>
      </p:sp>
    </p:spTree>
    <p:extLst>
      <p:ext uri="{BB962C8B-B14F-4D97-AF65-F5344CB8AC3E}">
        <p14:creationId xmlns:p14="http://schemas.microsoft.com/office/powerpoint/2010/main" val="35009431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tsikko ja sisältö" preserve="1" userDrawn="1">
  <p:cSld name="title_and_content">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dirty="0"/>
              <a:t>Tekstisivu, yksipalstainen.</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p:txBody>
          <a:bodyPr/>
          <a:lstStyle>
            <a:lvl1pPr>
              <a:defRPr/>
            </a:lvl1pPr>
          </a:lstStyle>
          <a:p>
            <a:pPr marL="357188" marR="0" lvl="0"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fi-FI" dirty="0"/>
              <a:t>Esityksen tekstisisältö tulee aina tiivistää mahdollisimman lyhyeksi.</a:t>
            </a:r>
            <a:br>
              <a:rPr lang="fi-FI" dirty="0"/>
            </a:br>
            <a:r>
              <a:rPr lang="fi-FI" dirty="0"/>
              <a:t>Esityksen tarkoitus on toimia esiintyjän ja kuulijan tukena.</a:t>
            </a:r>
            <a:br>
              <a:rPr lang="fi-FI" dirty="0"/>
            </a:br>
            <a:r>
              <a:rPr lang="fi-FI" dirty="0"/>
              <a:t>     Toinen tekstitaso, jos sivulle tulee enemmän tekstiä.</a:t>
            </a:r>
            <a:br>
              <a:rPr lang="fi-FI" dirty="0"/>
            </a:br>
            <a:r>
              <a:rPr lang="fi-FI" dirty="0"/>
              <a:t>           Kolmas tekstitaso, jos haluat esittää enemmän tekstiä.</a:t>
            </a:r>
            <a:br>
              <a:rPr lang="fi-FI" dirty="0"/>
            </a:br>
            <a:r>
              <a:rPr lang="fi-FI" dirty="0"/>
              <a:t>Muistathan, että kun tekstin koko pienenee, myös viesti pienenee.</a:t>
            </a:r>
            <a:br>
              <a:rPr lang="fi-FI" dirty="0"/>
            </a:br>
            <a:r>
              <a:rPr lang="fi-FI" noProof="0" dirty="0"/>
              <a:t>Esityksen tulee olla myös kaukaa luettavissa.</a:t>
            </a:r>
            <a:endParaRPr lang="fi-FI" dirty="0"/>
          </a:p>
          <a:p>
            <a:pPr marL="715963" marR="0" lvl="1"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7" name="Dian numeron paikkamerkki 5">
            <a:extLst>
              <a:ext uri="{FF2B5EF4-FFF2-40B4-BE49-F238E27FC236}">
                <a16:creationId xmlns:a16="http://schemas.microsoft.com/office/drawing/2014/main" id="{59A7EFB5-C255-48FB-AC67-FD651DD26DF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8" name="Päivämäärän paikkamerkki 3">
            <a:extLst>
              <a:ext uri="{FF2B5EF4-FFF2-40B4-BE49-F238E27FC236}">
                <a16:creationId xmlns:a16="http://schemas.microsoft.com/office/drawing/2014/main" id="{AFC3A855-B6C3-4D1E-B148-55910A25780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9" name="Alatunnisteen paikkamerkki 4">
            <a:extLst>
              <a:ext uri="{FF2B5EF4-FFF2-40B4-BE49-F238E27FC236}">
                <a16:creationId xmlns:a16="http://schemas.microsoft.com/office/drawing/2014/main" id="{032AC8CB-3366-4A2A-8272-93E368384014}"/>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33716294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Kaavio" preserve="1" userDrawn="1">
  <p:cSld name="graph">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noProof="0" dirty="0"/>
              <a:t>Graafisivu</a:t>
            </a:r>
            <a:endParaRPr lang="fi-FI" dirty="0"/>
          </a:p>
        </p:txBody>
      </p:sp>
      <p:sp>
        <p:nvSpPr>
          <p:cNvPr id="7" name="Kaavion paikkamerkki 6">
            <a:extLst>
              <a:ext uri="{FF2B5EF4-FFF2-40B4-BE49-F238E27FC236}">
                <a16:creationId xmlns:a16="http://schemas.microsoft.com/office/drawing/2014/main" id="{0579DF22-3A20-4908-84E3-C2B55F28B856}"/>
              </a:ext>
            </a:extLst>
          </p:cNvPr>
          <p:cNvSpPr>
            <a:spLocks noGrp="1"/>
          </p:cNvSpPr>
          <p:nvPr>
            <p:ph type="chart" sz="quarter" idx="13" hasCustomPrompt="1"/>
          </p:nvPr>
        </p:nvSpPr>
        <p:spPr>
          <a:xfrm>
            <a:off x="922338" y="1857375"/>
            <a:ext cx="10636236" cy="4087813"/>
          </a:xfrm>
        </p:spPr>
        <p:txBody>
          <a:bodyPr/>
          <a:lstStyle>
            <a:lvl1pPr>
              <a:defRPr/>
            </a:lvl1pPr>
          </a:lstStyle>
          <a:p>
            <a:r>
              <a:rPr lang="fi-FI" dirty="0"/>
              <a:t>Käytä graafissa esityspohjan väripalettiin määriteltyjä värejä.</a:t>
            </a:r>
          </a:p>
        </p:txBody>
      </p:sp>
      <p:sp>
        <p:nvSpPr>
          <p:cNvPr id="8" name="Dian numeron paikkamerkki 5">
            <a:extLst>
              <a:ext uri="{FF2B5EF4-FFF2-40B4-BE49-F238E27FC236}">
                <a16:creationId xmlns:a16="http://schemas.microsoft.com/office/drawing/2014/main" id="{209C6B0D-979F-4D60-BDCD-B9E08FEB117F}"/>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AC29B563-2EC1-44DE-A678-D8C61D32BA36}"/>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1" name="Alatunnisteen paikkamerkki 4">
            <a:extLst>
              <a:ext uri="{FF2B5EF4-FFF2-40B4-BE49-F238E27FC236}">
                <a16:creationId xmlns:a16="http://schemas.microsoft.com/office/drawing/2014/main" id="{26AFE581-53A8-4FFC-BC3A-F2173293E0D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406556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Kaksi sisältökohdetta" preserve="1" userDrawn="1">
  <p:cSld name="title_and_two_contents">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p>
            <a:r>
              <a:rPr lang="fi-FI" dirty="0"/>
              <a:t>Tekstisivu, kaksi palstaa. </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5094402" cy="4085499"/>
          </a:xfrm>
        </p:spPr>
        <p:txBody>
          <a:bodyPr/>
          <a:lstStyle>
            <a:lvl1pPr>
              <a:defRPr sz="2200"/>
            </a:lvl1pPr>
          </a:lstStyle>
          <a:p>
            <a:pPr lvl="0"/>
            <a:r>
              <a:rPr lang="fi-FI" dirty="0"/>
              <a:t>Esityksen teksti tulee aina tiivistää mahdollisimman lyhyeksi ja selkeäksi.</a:t>
            </a:r>
            <a:br>
              <a:rPr lang="fi-FI" dirty="0"/>
            </a:br>
            <a:r>
              <a:rPr lang="fi-FI" dirty="0"/>
              <a:t>Esityksen tarkoitus on toimia esiintyjän ja kuulijan tukena.</a:t>
            </a:r>
            <a:br>
              <a:rPr lang="fi-FI" dirty="0"/>
            </a:br>
            <a:r>
              <a:rPr lang="fi-FI" dirty="0"/>
              <a:t>Muistathan, että kun tekstin koko pienenee, myös viesti pienenee. Esityksen tulee olla myös kaukaa luettavissa</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fi-FI" dirty="0"/>
          </a:p>
          <a:p>
            <a:pPr lvl="0"/>
            <a:endParaRPr lang="fi-FI" dirty="0"/>
          </a:p>
        </p:txBody>
      </p:sp>
      <p:sp>
        <p:nvSpPr>
          <p:cNvPr id="10" name="Sisällön paikkamerkki 2">
            <a:extLst>
              <a:ext uri="{FF2B5EF4-FFF2-40B4-BE49-F238E27FC236}">
                <a16:creationId xmlns:a16="http://schemas.microsoft.com/office/drawing/2014/main" id="{28EEFB21-D5D7-40FA-809A-551ABC7D90AB}"/>
              </a:ext>
            </a:extLst>
          </p:cNvPr>
          <p:cNvSpPr>
            <a:spLocks noGrp="1"/>
          </p:cNvSpPr>
          <p:nvPr>
            <p:ph idx="13" hasCustomPrompt="1"/>
          </p:nvPr>
        </p:nvSpPr>
        <p:spPr>
          <a:xfrm>
            <a:off x="6264608" y="1860330"/>
            <a:ext cx="5094402" cy="4085499"/>
          </a:xfrm>
        </p:spPr>
        <p:txBody>
          <a:bodyPr/>
          <a:lstStyle>
            <a:lvl1pPr>
              <a:defRPr sz="2200"/>
            </a:lvl1pPr>
          </a:lstStyle>
          <a:p>
            <a:pPr lvl="0"/>
            <a:r>
              <a:rPr lang="fi-FI" dirty="0"/>
              <a:t>Esityksen teksti tulee aina tiivistää mahdollisimman lyhyeksi ja selkeäksi.</a:t>
            </a:r>
            <a:br>
              <a:rPr lang="fi-FI" dirty="0"/>
            </a:br>
            <a:r>
              <a:rPr lang="fi-FI" dirty="0"/>
              <a:t>Esityksen tarkoitus on toimia esiintyjän ja kuulijan tukena.</a:t>
            </a:r>
            <a:br>
              <a:rPr lang="fi-FI" dirty="0"/>
            </a:br>
            <a:r>
              <a:rPr lang="fi-FI" dirty="0"/>
              <a:t>Muistathan, että kun tekstin koko pienenee, myös viesti pienenee. Esityksen tulee olla myös kaukaa luettavissa</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8" name="Dian numeron paikkamerkki 5">
            <a:extLst>
              <a:ext uri="{FF2B5EF4-FFF2-40B4-BE49-F238E27FC236}">
                <a16:creationId xmlns:a16="http://schemas.microsoft.com/office/drawing/2014/main" id="{D47A3072-D8CC-4075-92AE-6CB4C819BCA5}"/>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980BC45E-8E9E-4CF2-9961-01D99936527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4" name="Alatunnisteen paikkamerkki 4">
            <a:extLst>
              <a:ext uri="{FF2B5EF4-FFF2-40B4-BE49-F238E27FC236}">
                <a16:creationId xmlns:a16="http://schemas.microsoft.com/office/drawing/2014/main" id="{B063AE42-CA71-44E3-9D58-B8058F37EC93}"/>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8429735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tsikko ja kaavio" preserve="1" userDrawn="1">
  <p:cSld name="title_content_graph">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lvl1pPr>
              <a:defRPr/>
            </a:lvl1pPr>
          </a:lstStyle>
          <a:p>
            <a:r>
              <a:rPr lang="fi-FI" noProof="0" dirty="0"/>
              <a:t>Graafisivu</a:t>
            </a:r>
            <a:br>
              <a:rPr lang="fi-FI" noProof="0" dirty="0"/>
            </a:br>
            <a:r>
              <a:rPr lang="fi-FI" dirty="0"/>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3827881" cy="4085499"/>
          </a:xfrm>
        </p:spPr>
        <p:txBody>
          <a:bodyPr/>
          <a:lstStyle>
            <a:lvl1pPr>
              <a:defRPr sz="2200"/>
            </a:lvl1pPr>
          </a:lstStyle>
          <a:p>
            <a:pPr lvl="0"/>
            <a:r>
              <a:rPr lang="en-GB" dirty="0" err="1"/>
              <a:t>Värejä</a:t>
            </a:r>
            <a:r>
              <a:rPr lang="en-GB" dirty="0"/>
              <a:t> </a:t>
            </a:r>
            <a:r>
              <a:rPr lang="en-GB" dirty="0" err="1"/>
              <a:t>käytetään</a:t>
            </a:r>
            <a:r>
              <a:rPr lang="en-GB" dirty="0"/>
              <a:t> </a:t>
            </a:r>
            <a:r>
              <a:rPr lang="en-GB" dirty="0" err="1"/>
              <a:t>malliesimerkin</a:t>
            </a:r>
            <a:r>
              <a:rPr lang="en-GB" dirty="0"/>
              <a:t> </a:t>
            </a:r>
            <a:r>
              <a:rPr lang="en-GB" dirty="0" err="1"/>
              <a:t>järjestyksessä</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4" name="Kaavion paikkamerkki 3">
            <a:extLst>
              <a:ext uri="{FF2B5EF4-FFF2-40B4-BE49-F238E27FC236}">
                <a16:creationId xmlns:a16="http://schemas.microsoft.com/office/drawing/2014/main" id="{E32C4822-3ED1-4503-A322-1C32778E2B1A}"/>
              </a:ext>
            </a:extLst>
          </p:cNvPr>
          <p:cNvSpPr>
            <a:spLocks noGrp="1"/>
          </p:cNvSpPr>
          <p:nvPr>
            <p:ph type="chart" sz="quarter" idx="17"/>
          </p:nvPr>
        </p:nvSpPr>
        <p:spPr>
          <a:xfrm>
            <a:off x="4866468" y="1860550"/>
            <a:ext cx="6692117" cy="4084638"/>
          </a:xfrm>
        </p:spPr>
        <p:txBody>
          <a:bodyPr/>
          <a:lstStyle/>
          <a:p>
            <a:r>
              <a:rPr lang="fi-FI"/>
              <a:t>Lisää kaavio napsauttamalla kuvaketta</a:t>
            </a:r>
          </a:p>
        </p:txBody>
      </p:sp>
      <p:sp>
        <p:nvSpPr>
          <p:cNvPr id="8" name="Dian numeron paikkamerkki 5">
            <a:extLst>
              <a:ext uri="{FF2B5EF4-FFF2-40B4-BE49-F238E27FC236}">
                <a16:creationId xmlns:a16="http://schemas.microsoft.com/office/drawing/2014/main" id="{B133760A-D9BD-4C93-958B-C47029D5F0A2}"/>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232B50DE-A870-4680-8BF1-626B59A71F9A}"/>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10" name="Alatunnisteen paikkamerkki 4">
            <a:extLst>
              <a:ext uri="{FF2B5EF4-FFF2-40B4-BE49-F238E27FC236}">
                <a16:creationId xmlns:a16="http://schemas.microsoft.com/office/drawing/2014/main" id="{660E423A-B2D8-4B91-B7C0-AB18B43AB21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35046621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D9176E3B-6C79-4FAA-BB36-05A4122C9DCF}"/>
              </a:ext>
            </a:extLst>
          </p:cNvPr>
          <p:cNvPicPr>
            <a:picLocks noChangeAspect="1"/>
          </p:cNvPicPr>
          <p:nvPr userDrawn="1"/>
        </p:nvPicPr>
        <p:blipFill>
          <a:blip r:embed="rId33">
            <a:extLst>
              <a:ext uri="{28A0092B-C50C-407E-A947-70E740481C1C}">
                <a14:useLocalDpi xmlns:a14="http://schemas.microsoft.com/office/drawing/2010/main" val="0"/>
              </a:ext>
            </a:extLst>
          </a:blip>
          <a:stretch>
            <a:fillRect/>
          </a:stretch>
        </p:blipFill>
        <p:spPr>
          <a:xfrm>
            <a:off x="10071100" y="6186237"/>
            <a:ext cx="1487486" cy="382139"/>
          </a:xfrm>
          <a:prstGeom prst="rect">
            <a:avLst/>
          </a:prstGeom>
        </p:spPr>
      </p:pic>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922350" y="470390"/>
            <a:ext cx="10636236" cy="1119501"/>
          </a:xfrm>
          <a:prstGeom prst="rect">
            <a:avLst/>
          </a:prstGeom>
        </p:spPr>
        <p:txBody>
          <a:bodyPr vert="horz" lIns="0" tIns="0" rIns="0" bIns="0" rtlCol="0" anchor="ctr"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922350" y="1856630"/>
            <a:ext cx="10636236" cy="4089200"/>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24.5.2021  |  </a:t>
            </a:r>
            <a:endParaRPr lang="fi-FI" dirty="0"/>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2495272" y="6374625"/>
            <a:ext cx="3600728"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Samuli Kallio</a:t>
            </a:r>
            <a:endParaRPr lang="fi-FI" dirty="0"/>
          </a:p>
        </p:txBody>
      </p:sp>
    </p:spTree>
    <p:extLst>
      <p:ext uri="{BB962C8B-B14F-4D97-AF65-F5344CB8AC3E}">
        <p14:creationId xmlns:p14="http://schemas.microsoft.com/office/powerpoint/2010/main" val="346786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89" r:id="rId7"/>
    <p:sldLayoutId id="2147483667" r:id="rId8"/>
    <p:sldLayoutId id="2147483690" r:id="rId9"/>
    <p:sldLayoutId id="2147483691"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 id="2147483676" r:id="rId19"/>
    <p:sldLayoutId id="2147483677" r:id="rId20"/>
    <p:sldLayoutId id="2147483678" r:id="rId21"/>
    <p:sldLayoutId id="2147483679" r:id="rId22"/>
    <p:sldLayoutId id="2147483680" r:id="rId23"/>
    <p:sldLayoutId id="2147483681" r:id="rId24"/>
    <p:sldLayoutId id="2147483682" r:id="rId25"/>
    <p:sldLayoutId id="2147483683" r:id="rId26"/>
    <p:sldLayoutId id="2147483684" r:id="rId27"/>
    <p:sldLayoutId id="2147483685" r:id="rId28"/>
    <p:sldLayoutId id="2147483686" r:id="rId29"/>
    <p:sldLayoutId id="2147483687" r:id="rId30"/>
    <p:sldLayoutId id="2147483688" r:id="rId3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357188" indent="-357188" algn="l" defTabSz="914400" rtl="0" eaLnBrk="1" latinLnBrk="0" hangingPunct="1">
        <a:lnSpc>
          <a:spcPct val="100000"/>
        </a:lnSpc>
        <a:spcBef>
          <a:spcPts val="10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7188" algn="l" defTabSz="914400" rtl="0" eaLnBrk="1" latinLnBrk="0" hangingPunct="1">
        <a:lnSpc>
          <a:spcPct val="100000"/>
        </a:lnSpc>
        <a:spcBef>
          <a:spcPts val="1000"/>
        </a:spcBef>
        <a:buClr>
          <a:schemeClr val="tx2"/>
        </a:buClr>
        <a:buFont typeface="Arial" panose="020B0604020202020204" pitchFamily="34" charset="0"/>
        <a:buChar char="•"/>
        <a:defRPr sz="2200" kern="1200">
          <a:solidFill>
            <a:schemeClr val="tx1"/>
          </a:solidFill>
          <a:latin typeface="+mn-lt"/>
          <a:ea typeface="+mn-ea"/>
          <a:cs typeface="+mn-cs"/>
        </a:defRPr>
      </a:lvl2pPr>
      <a:lvl3pPr marL="1077913" indent="-360363"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3pPr>
      <a:lvl4pPr marL="1435100" indent="-358775"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4pPr>
      <a:lvl5pPr marL="1792288" indent="-357188"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66">
          <p15:clr>
            <a:srgbClr val="F26B43"/>
          </p15:clr>
        </p15:guide>
        <p15:guide id="2" orient="horz" pos="2160">
          <p15:clr>
            <a:srgbClr val="F26B43"/>
          </p15:clr>
        </p15:guide>
        <p15:guide id="3" pos="114">
          <p15:clr>
            <a:srgbClr val="F26B43"/>
          </p15:clr>
        </p15:guide>
        <p15:guide id="4" orient="horz" pos="108">
          <p15:clr>
            <a:srgbClr val="F26B43"/>
          </p15:clr>
        </p15:guide>
        <p15:guide id="5" orient="horz" pos="4212">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ely-keskus.fi/tilastot-ja-raportit"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DB6B33-28D0-4E51-B61B-ABAA17C4ABCD}"/>
              </a:ext>
            </a:extLst>
          </p:cNvPr>
          <p:cNvSpPr>
            <a:spLocks noGrp="1"/>
          </p:cNvSpPr>
          <p:nvPr>
            <p:ph type="ctrTitle"/>
          </p:nvPr>
        </p:nvSpPr>
        <p:spPr/>
        <p:txBody>
          <a:bodyPr/>
          <a:lstStyle/>
          <a:p>
            <a:r>
              <a:rPr lang="fi-FI"/>
              <a:t>Työryhmän järjestäytyminen</a:t>
            </a:r>
            <a:endParaRPr lang="fi-FI" dirty="0"/>
          </a:p>
        </p:txBody>
      </p:sp>
      <p:sp>
        <p:nvSpPr>
          <p:cNvPr id="3" name="Alaotsikko 2">
            <a:extLst>
              <a:ext uri="{FF2B5EF4-FFF2-40B4-BE49-F238E27FC236}">
                <a16:creationId xmlns:a16="http://schemas.microsoft.com/office/drawing/2014/main" id="{3D8956B6-44E6-4BD3-B27D-036930D3A11F}"/>
              </a:ext>
            </a:extLst>
          </p:cNvPr>
          <p:cNvSpPr>
            <a:spLocks noGrp="1"/>
          </p:cNvSpPr>
          <p:nvPr>
            <p:ph type="subTitle" idx="1"/>
          </p:nvPr>
        </p:nvSpPr>
        <p:spPr/>
        <p:txBody>
          <a:bodyPr/>
          <a:lstStyle/>
          <a:p>
            <a:r>
              <a:rPr lang="fi-FI"/>
              <a:t>Muhoksen, Utajärven ja Vaalan alueellinen joukkoliikennetyöryhmä</a:t>
            </a:r>
            <a:endParaRPr lang="fi-FI" dirty="0"/>
          </a:p>
        </p:txBody>
      </p:sp>
      <p:sp>
        <p:nvSpPr>
          <p:cNvPr id="4" name="Päivämäärän paikkamerkki 3">
            <a:extLst>
              <a:ext uri="{FF2B5EF4-FFF2-40B4-BE49-F238E27FC236}">
                <a16:creationId xmlns:a16="http://schemas.microsoft.com/office/drawing/2014/main" id="{EB393A5D-5C35-47F2-ACBF-998D06FFB01F}"/>
              </a:ext>
            </a:extLst>
          </p:cNvPr>
          <p:cNvSpPr>
            <a:spLocks noGrp="1"/>
          </p:cNvSpPr>
          <p:nvPr>
            <p:ph type="dt" sz="half" idx="10"/>
          </p:nvPr>
        </p:nvSpPr>
        <p:spPr/>
        <p:txBody>
          <a:bodyPr/>
          <a:lstStyle/>
          <a:p>
            <a:pPr algn="r">
              <a:lnSpc>
                <a:spcPct val="110000"/>
              </a:lnSpc>
              <a:buClr>
                <a:schemeClr val="tx2"/>
              </a:buClr>
            </a:pPr>
            <a:r>
              <a:rPr lang="fi-FI"/>
              <a:t>|  24.5.2021</a:t>
            </a:r>
            <a:endParaRPr lang="fi-FI" sz="1600" dirty="0">
              <a:solidFill>
                <a:schemeClr val="tx2"/>
              </a:solidFill>
            </a:endParaRPr>
          </a:p>
        </p:txBody>
      </p:sp>
      <p:sp>
        <p:nvSpPr>
          <p:cNvPr id="5" name="Alatunnisteen paikkamerkki 4">
            <a:extLst>
              <a:ext uri="{FF2B5EF4-FFF2-40B4-BE49-F238E27FC236}">
                <a16:creationId xmlns:a16="http://schemas.microsoft.com/office/drawing/2014/main" id="{7E87C3B5-D64D-45C2-9C30-45BA92426C0C}"/>
              </a:ext>
            </a:extLst>
          </p:cNvPr>
          <p:cNvSpPr>
            <a:spLocks noGrp="1"/>
          </p:cNvSpPr>
          <p:nvPr>
            <p:ph type="ftr" sz="quarter" idx="11"/>
          </p:nvPr>
        </p:nvSpPr>
        <p:spPr/>
        <p:txBody>
          <a:bodyPr/>
          <a:lstStyle/>
          <a:p>
            <a:r>
              <a:rPr lang="fi-FI"/>
              <a:t>Samuli Kallio</a:t>
            </a:r>
            <a:endParaRPr lang="fi-FI" sz="1600" kern="1200" dirty="0">
              <a:solidFill>
                <a:schemeClr val="tx2"/>
              </a:solidFill>
              <a:latin typeface="+mn-lt"/>
              <a:ea typeface="+mn-ea"/>
              <a:cs typeface="+mn-cs"/>
            </a:endParaRPr>
          </a:p>
        </p:txBody>
      </p:sp>
    </p:spTree>
    <p:extLst>
      <p:ext uri="{BB962C8B-B14F-4D97-AF65-F5344CB8AC3E}">
        <p14:creationId xmlns:p14="http://schemas.microsoft.com/office/powerpoint/2010/main" val="36617727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4B6933-5980-4154-9631-19DD87F24147}"/>
              </a:ext>
            </a:extLst>
          </p:cNvPr>
          <p:cNvSpPr>
            <a:spLocks noGrp="1"/>
          </p:cNvSpPr>
          <p:nvPr>
            <p:ph type="title"/>
          </p:nvPr>
        </p:nvSpPr>
        <p:spPr/>
        <p:txBody>
          <a:bodyPr/>
          <a:lstStyle/>
          <a:p>
            <a:r>
              <a:rPr lang="fi-FI" dirty="0"/>
              <a:t>ELY-keskuksen hankkima joukkoliikenne</a:t>
            </a:r>
          </a:p>
        </p:txBody>
      </p:sp>
      <p:graphicFrame>
        <p:nvGraphicFramePr>
          <p:cNvPr id="9" name="Taulukko 9">
            <a:extLst>
              <a:ext uri="{FF2B5EF4-FFF2-40B4-BE49-F238E27FC236}">
                <a16:creationId xmlns:a16="http://schemas.microsoft.com/office/drawing/2014/main" id="{611845E8-F2CD-48A9-B1DA-98C2165CCC1D}"/>
              </a:ext>
            </a:extLst>
          </p:cNvPr>
          <p:cNvGraphicFramePr>
            <a:graphicFrameLocks noGrp="1"/>
          </p:cNvGraphicFramePr>
          <p:nvPr>
            <p:ph idx="1"/>
            <p:extLst>
              <p:ext uri="{D42A27DB-BD31-4B8C-83A1-F6EECF244321}">
                <p14:modId xmlns:p14="http://schemas.microsoft.com/office/powerpoint/2010/main" val="382271353"/>
              </p:ext>
            </p:extLst>
          </p:nvPr>
        </p:nvGraphicFramePr>
        <p:xfrm>
          <a:off x="922338" y="1857375"/>
          <a:ext cx="10636250" cy="2595880"/>
        </p:xfrm>
        <a:graphic>
          <a:graphicData uri="http://schemas.openxmlformats.org/drawingml/2006/table">
            <a:tbl>
              <a:tblPr firstRow="1" bandRow="1">
                <a:tableStyleId>{5C22544A-7EE6-4342-B048-85BDC9FD1C3A}</a:tableStyleId>
              </a:tblPr>
              <a:tblGrid>
                <a:gridCol w="1063625">
                  <a:extLst>
                    <a:ext uri="{9D8B030D-6E8A-4147-A177-3AD203B41FA5}">
                      <a16:colId xmlns:a16="http://schemas.microsoft.com/office/drawing/2014/main" val="3750766581"/>
                    </a:ext>
                  </a:extLst>
                </a:gridCol>
                <a:gridCol w="1063625">
                  <a:extLst>
                    <a:ext uri="{9D8B030D-6E8A-4147-A177-3AD203B41FA5}">
                      <a16:colId xmlns:a16="http://schemas.microsoft.com/office/drawing/2014/main" val="3473184388"/>
                    </a:ext>
                  </a:extLst>
                </a:gridCol>
                <a:gridCol w="1063625">
                  <a:extLst>
                    <a:ext uri="{9D8B030D-6E8A-4147-A177-3AD203B41FA5}">
                      <a16:colId xmlns:a16="http://schemas.microsoft.com/office/drawing/2014/main" val="2148801783"/>
                    </a:ext>
                  </a:extLst>
                </a:gridCol>
                <a:gridCol w="1063625">
                  <a:extLst>
                    <a:ext uri="{9D8B030D-6E8A-4147-A177-3AD203B41FA5}">
                      <a16:colId xmlns:a16="http://schemas.microsoft.com/office/drawing/2014/main" val="2903782176"/>
                    </a:ext>
                  </a:extLst>
                </a:gridCol>
                <a:gridCol w="1063625">
                  <a:extLst>
                    <a:ext uri="{9D8B030D-6E8A-4147-A177-3AD203B41FA5}">
                      <a16:colId xmlns:a16="http://schemas.microsoft.com/office/drawing/2014/main" val="1521175552"/>
                    </a:ext>
                  </a:extLst>
                </a:gridCol>
                <a:gridCol w="1063625">
                  <a:extLst>
                    <a:ext uri="{9D8B030D-6E8A-4147-A177-3AD203B41FA5}">
                      <a16:colId xmlns:a16="http://schemas.microsoft.com/office/drawing/2014/main" val="3500592630"/>
                    </a:ext>
                  </a:extLst>
                </a:gridCol>
                <a:gridCol w="1063625">
                  <a:extLst>
                    <a:ext uri="{9D8B030D-6E8A-4147-A177-3AD203B41FA5}">
                      <a16:colId xmlns:a16="http://schemas.microsoft.com/office/drawing/2014/main" val="1659377066"/>
                    </a:ext>
                  </a:extLst>
                </a:gridCol>
                <a:gridCol w="1063625">
                  <a:extLst>
                    <a:ext uri="{9D8B030D-6E8A-4147-A177-3AD203B41FA5}">
                      <a16:colId xmlns:a16="http://schemas.microsoft.com/office/drawing/2014/main" val="981932586"/>
                    </a:ext>
                  </a:extLst>
                </a:gridCol>
                <a:gridCol w="1063625">
                  <a:extLst>
                    <a:ext uri="{9D8B030D-6E8A-4147-A177-3AD203B41FA5}">
                      <a16:colId xmlns:a16="http://schemas.microsoft.com/office/drawing/2014/main" val="8393719"/>
                    </a:ext>
                  </a:extLst>
                </a:gridCol>
                <a:gridCol w="1063625">
                  <a:extLst>
                    <a:ext uri="{9D8B030D-6E8A-4147-A177-3AD203B41FA5}">
                      <a16:colId xmlns:a16="http://schemas.microsoft.com/office/drawing/2014/main" val="3198355597"/>
                    </a:ext>
                  </a:extLst>
                </a:gridCol>
              </a:tblGrid>
              <a:tr h="370840">
                <a:tc>
                  <a:txBody>
                    <a:bodyPr/>
                    <a:lstStyle/>
                    <a:p>
                      <a:endParaRPr lang="fi-FI" dirty="0"/>
                    </a:p>
                  </a:txBody>
                  <a:tcPr/>
                </a:tc>
                <a:tc>
                  <a:txBody>
                    <a:bodyPr/>
                    <a:lstStyle/>
                    <a:p>
                      <a:pPr algn="ctr"/>
                      <a:r>
                        <a:rPr lang="fi-FI" dirty="0"/>
                        <a:t>Kajaani</a:t>
                      </a:r>
                    </a:p>
                  </a:txBody>
                  <a:tcPr/>
                </a:tc>
                <a:tc>
                  <a:txBody>
                    <a:bodyPr/>
                    <a:lstStyle/>
                    <a:p>
                      <a:pPr algn="ctr"/>
                      <a:r>
                        <a:rPr lang="fi-FI" dirty="0"/>
                        <a:t>Vaala</a:t>
                      </a:r>
                    </a:p>
                  </a:txBody>
                  <a:tcPr/>
                </a:tc>
                <a:tc>
                  <a:txBody>
                    <a:bodyPr/>
                    <a:lstStyle/>
                    <a:p>
                      <a:pPr algn="ctr"/>
                      <a:r>
                        <a:rPr lang="fi-FI" dirty="0"/>
                        <a:t>Utajärvi</a:t>
                      </a:r>
                    </a:p>
                  </a:txBody>
                  <a:tcPr/>
                </a:tc>
                <a:tc>
                  <a:txBody>
                    <a:bodyPr/>
                    <a:lstStyle/>
                    <a:p>
                      <a:pPr algn="ctr"/>
                      <a:r>
                        <a:rPr lang="fi-FI" dirty="0"/>
                        <a:t>Muhos</a:t>
                      </a:r>
                    </a:p>
                  </a:txBody>
                  <a:tcPr/>
                </a:tc>
                <a:tc>
                  <a:txBody>
                    <a:bodyPr/>
                    <a:lstStyle/>
                    <a:p>
                      <a:pPr algn="ctr"/>
                      <a:r>
                        <a:rPr lang="fi-FI" dirty="0"/>
                        <a:t>Oulu</a:t>
                      </a:r>
                    </a:p>
                  </a:txBody>
                  <a:tcPr/>
                </a:tc>
                <a:tc>
                  <a:txBody>
                    <a:bodyPr/>
                    <a:lstStyle/>
                    <a:p>
                      <a:pPr algn="ctr"/>
                      <a:r>
                        <a:rPr lang="fi-FI" dirty="0"/>
                        <a:t>Muhos</a:t>
                      </a:r>
                    </a:p>
                  </a:txBody>
                  <a:tcPr/>
                </a:tc>
                <a:tc>
                  <a:txBody>
                    <a:bodyPr/>
                    <a:lstStyle/>
                    <a:p>
                      <a:pPr algn="ctr"/>
                      <a:r>
                        <a:rPr lang="fi-FI" dirty="0"/>
                        <a:t>Utajärvi</a:t>
                      </a:r>
                    </a:p>
                  </a:txBody>
                  <a:tcPr/>
                </a:tc>
                <a:tc>
                  <a:txBody>
                    <a:bodyPr/>
                    <a:lstStyle/>
                    <a:p>
                      <a:pPr algn="ctr"/>
                      <a:r>
                        <a:rPr lang="fi-FI" dirty="0"/>
                        <a:t>Vaala</a:t>
                      </a:r>
                    </a:p>
                  </a:txBody>
                  <a:tcPr/>
                </a:tc>
                <a:tc>
                  <a:txBody>
                    <a:bodyPr/>
                    <a:lstStyle/>
                    <a:p>
                      <a:pPr algn="ctr"/>
                      <a:r>
                        <a:rPr lang="fi-FI" dirty="0"/>
                        <a:t>Kajaani</a:t>
                      </a:r>
                    </a:p>
                  </a:txBody>
                  <a:tcPr/>
                </a:tc>
                <a:extLst>
                  <a:ext uri="{0D108BD9-81ED-4DB2-BD59-A6C34878D82A}">
                    <a16:rowId xmlns:a16="http://schemas.microsoft.com/office/drawing/2014/main" val="1305893427"/>
                  </a:ext>
                </a:extLst>
              </a:tr>
              <a:tr h="370840">
                <a:tc>
                  <a:txBody>
                    <a:bodyPr/>
                    <a:lstStyle/>
                    <a:p>
                      <a:r>
                        <a:rPr lang="fi-FI" dirty="0"/>
                        <a:t>M-P</a:t>
                      </a:r>
                    </a:p>
                  </a:txBody>
                  <a:tcPr/>
                </a:tc>
                <a:tc>
                  <a:txBody>
                    <a:bodyPr/>
                    <a:lstStyle/>
                    <a:p>
                      <a:pPr algn="ctr"/>
                      <a:endParaRPr lang="fi-FI" dirty="0"/>
                    </a:p>
                  </a:txBody>
                  <a:tcPr/>
                </a:tc>
                <a:tc>
                  <a:txBody>
                    <a:bodyPr/>
                    <a:lstStyle/>
                    <a:p>
                      <a:pPr algn="ctr"/>
                      <a:endParaRPr lang="fi-FI" dirty="0"/>
                    </a:p>
                  </a:txBody>
                  <a:tcPr/>
                </a:tc>
                <a:tc>
                  <a:txBody>
                    <a:bodyPr/>
                    <a:lstStyle/>
                    <a:p>
                      <a:pPr algn="ctr"/>
                      <a:r>
                        <a:rPr lang="fi-FI" dirty="0"/>
                        <a:t>6:25</a:t>
                      </a:r>
                    </a:p>
                  </a:txBody>
                  <a:tcPr/>
                </a:tc>
                <a:tc>
                  <a:txBody>
                    <a:bodyPr/>
                    <a:lstStyle/>
                    <a:p>
                      <a:pPr algn="ctr"/>
                      <a:r>
                        <a:rPr lang="fi-FI" dirty="0"/>
                        <a:t>6:50</a:t>
                      </a:r>
                    </a:p>
                  </a:txBody>
                  <a:tcPr/>
                </a:tc>
                <a:tc>
                  <a:txBody>
                    <a:bodyPr/>
                    <a:lstStyle/>
                    <a:p>
                      <a:pPr algn="ctr"/>
                      <a:r>
                        <a:rPr lang="fi-FI" dirty="0"/>
                        <a:t>7:30</a:t>
                      </a:r>
                    </a:p>
                  </a:txBody>
                  <a:tcPr/>
                </a:tc>
                <a:tc>
                  <a:txBody>
                    <a:bodyPr/>
                    <a:lstStyle/>
                    <a:p>
                      <a:pPr algn="ctr"/>
                      <a:endParaRPr lang="fi-FI"/>
                    </a:p>
                  </a:txBody>
                  <a:tcPr/>
                </a:tc>
                <a:tc>
                  <a:txBody>
                    <a:bodyPr/>
                    <a:lstStyle/>
                    <a:p>
                      <a:pPr algn="ctr"/>
                      <a:endParaRPr lang="fi-FI"/>
                    </a:p>
                  </a:txBody>
                  <a:tcPr/>
                </a:tc>
                <a:tc>
                  <a:txBody>
                    <a:bodyPr/>
                    <a:lstStyle/>
                    <a:p>
                      <a:pPr algn="ctr"/>
                      <a:endParaRPr lang="fi-FI"/>
                    </a:p>
                  </a:txBody>
                  <a:tcPr/>
                </a:tc>
                <a:tc>
                  <a:txBody>
                    <a:bodyPr/>
                    <a:lstStyle/>
                    <a:p>
                      <a:pPr algn="ctr"/>
                      <a:endParaRPr lang="fi-FI" dirty="0"/>
                    </a:p>
                  </a:txBody>
                  <a:tcPr/>
                </a:tc>
                <a:extLst>
                  <a:ext uri="{0D108BD9-81ED-4DB2-BD59-A6C34878D82A}">
                    <a16:rowId xmlns:a16="http://schemas.microsoft.com/office/drawing/2014/main" val="2744157407"/>
                  </a:ext>
                </a:extLst>
              </a:tr>
              <a:tr h="370840">
                <a:tc>
                  <a:txBody>
                    <a:bodyPr/>
                    <a:lstStyle/>
                    <a:p>
                      <a:r>
                        <a:rPr lang="fi-FI" dirty="0"/>
                        <a:t>M-P</a:t>
                      </a:r>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tc>
                  <a:txBody>
                    <a:bodyPr/>
                    <a:lstStyle/>
                    <a:p>
                      <a:pPr algn="ctr"/>
                      <a:r>
                        <a:rPr lang="fi-FI" dirty="0"/>
                        <a:t>7:30</a:t>
                      </a:r>
                    </a:p>
                  </a:txBody>
                  <a:tcPr/>
                </a:tc>
                <a:tc>
                  <a:txBody>
                    <a:bodyPr/>
                    <a:lstStyle/>
                    <a:p>
                      <a:pPr algn="ctr"/>
                      <a:r>
                        <a:rPr lang="fi-FI" dirty="0"/>
                        <a:t>8:10</a:t>
                      </a:r>
                    </a:p>
                  </a:txBody>
                  <a:tcPr/>
                </a:tc>
                <a:tc>
                  <a:txBody>
                    <a:bodyPr/>
                    <a:lstStyle/>
                    <a:p>
                      <a:pPr algn="ctr"/>
                      <a:r>
                        <a:rPr lang="fi-FI" dirty="0"/>
                        <a:t>8:35</a:t>
                      </a:r>
                    </a:p>
                  </a:txBody>
                  <a:tcPr/>
                </a:tc>
                <a:tc>
                  <a:txBody>
                    <a:bodyPr/>
                    <a:lstStyle/>
                    <a:p>
                      <a:pPr algn="ctr"/>
                      <a:endParaRPr lang="fi-FI" dirty="0"/>
                    </a:p>
                  </a:txBody>
                  <a:tcPr/>
                </a:tc>
                <a:tc>
                  <a:txBody>
                    <a:bodyPr/>
                    <a:lstStyle/>
                    <a:p>
                      <a:pPr algn="ctr"/>
                      <a:endParaRPr lang="fi-FI" dirty="0"/>
                    </a:p>
                  </a:txBody>
                  <a:tcPr/>
                </a:tc>
                <a:extLst>
                  <a:ext uri="{0D108BD9-81ED-4DB2-BD59-A6C34878D82A}">
                    <a16:rowId xmlns:a16="http://schemas.microsoft.com/office/drawing/2014/main" val="507603026"/>
                  </a:ext>
                </a:extLst>
              </a:tr>
              <a:tr h="370840">
                <a:tc>
                  <a:txBody>
                    <a:bodyPr/>
                    <a:lstStyle/>
                    <a:p>
                      <a:r>
                        <a:rPr lang="fi-FI" dirty="0"/>
                        <a:t>M-P</a:t>
                      </a:r>
                    </a:p>
                  </a:txBody>
                  <a:tcPr/>
                </a:tc>
                <a:tc>
                  <a:txBody>
                    <a:bodyPr/>
                    <a:lstStyle/>
                    <a:p>
                      <a:pPr algn="ctr"/>
                      <a:r>
                        <a:rPr lang="fi-FI" dirty="0"/>
                        <a:t>6:00</a:t>
                      </a:r>
                    </a:p>
                  </a:txBody>
                  <a:tcPr/>
                </a:tc>
                <a:tc>
                  <a:txBody>
                    <a:bodyPr/>
                    <a:lstStyle/>
                    <a:p>
                      <a:pPr algn="ctr"/>
                      <a:r>
                        <a:rPr lang="fi-FI" dirty="0"/>
                        <a:t>7:10</a:t>
                      </a:r>
                    </a:p>
                  </a:txBody>
                  <a:tcPr/>
                </a:tc>
                <a:tc>
                  <a:txBody>
                    <a:bodyPr/>
                    <a:lstStyle/>
                    <a:p>
                      <a:pPr algn="ctr"/>
                      <a:r>
                        <a:rPr lang="fi-FI" dirty="0"/>
                        <a:t>7:40</a:t>
                      </a:r>
                    </a:p>
                  </a:txBody>
                  <a:tcPr/>
                </a:tc>
                <a:tc>
                  <a:txBody>
                    <a:bodyPr/>
                    <a:lstStyle/>
                    <a:p>
                      <a:pPr algn="ctr"/>
                      <a:r>
                        <a:rPr lang="fi-FI" dirty="0"/>
                        <a:t>8:05</a:t>
                      </a:r>
                    </a:p>
                  </a:txBody>
                  <a:tcPr/>
                </a:tc>
                <a:tc>
                  <a:txBody>
                    <a:bodyPr/>
                    <a:lstStyle/>
                    <a:p>
                      <a:pPr algn="ctr"/>
                      <a:r>
                        <a:rPr lang="fi-FI" dirty="0"/>
                        <a:t>8:45</a:t>
                      </a:r>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extLst>
                  <a:ext uri="{0D108BD9-81ED-4DB2-BD59-A6C34878D82A}">
                    <a16:rowId xmlns:a16="http://schemas.microsoft.com/office/drawing/2014/main" val="1496331339"/>
                  </a:ext>
                </a:extLst>
              </a:tr>
              <a:tr h="370840">
                <a:tc>
                  <a:txBody>
                    <a:bodyPr/>
                    <a:lstStyle/>
                    <a:p>
                      <a:r>
                        <a:rPr lang="fi-FI" dirty="0"/>
                        <a:t>M-P</a:t>
                      </a:r>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tc>
                  <a:txBody>
                    <a:bodyPr/>
                    <a:lstStyle/>
                    <a:p>
                      <a:pPr algn="ctr"/>
                      <a:r>
                        <a:rPr lang="fi-FI" dirty="0"/>
                        <a:t>13:30</a:t>
                      </a:r>
                    </a:p>
                  </a:txBody>
                  <a:tcPr/>
                </a:tc>
                <a:tc>
                  <a:txBody>
                    <a:bodyPr/>
                    <a:lstStyle/>
                    <a:p>
                      <a:pPr algn="ctr"/>
                      <a:r>
                        <a:rPr lang="fi-FI" dirty="0"/>
                        <a:t>14:05</a:t>
                      </a:r>
                    </a:p>
                  </a:txBody>
                  <a:tcPr/>
                </a:tc>
                <a:tc>
                  <a:txBody>
                    <a:bodyPr/>
                    <a:lstStyle/>
                    <a:p>
                      <a:pPr algn="ctr"/>
                      <a:r>
                        <a:rPr lang="fi-FI" dirty="0"/>
                        <a:t>14:25</a:t>
                      </a:r>
                    </a:p>
                  </a:txBody>
                  <a:tcPr/>
                </a:tc>
                <a:tc>
                  <a:txBody>
                    <a:bodyPr/>
                    <a:lstStyle/>
                    <a:p>
                      <a:pPr algn="ctr"/>
                      <a:endParaRPr lang="fi-FI" dirty="0"/>
                    </a:p>
                  </a:txBody>
                  <a:tcPr/>
                </a:tc>
                <a:tc>
                  <a:txBody>
                    <a:bodyPr/>
                    <a:lstStyle/>
                    <a:p>
                      <a:pPr algn="ctr"/>
                      <a:endParaRPr lang="fi-FI" dirty="0"/>
                    </a:p>
                  </a:txBody>
                  <a:tcPr/>
                </a:tc>
                <a:extLst>
                  <a:ext uri="{0D108BD9-81ED-4DB2-BD59-A6C34878D82A}">
                    <a16:rowId xmlns:a16="http://schemas.microsoft.com/office/drawing/2014/main" val="1785911949"/>
                  </a:ext>
                </a:extLst>
              </a:tr>
              <a:tr h="370840">
                <a:tc>
                  <a:txBody>
                    <a:bodyPr/>
                    <a:lstStyle/>
                    <a:p>
                      <a:r>
                        <a:rPr lang="fi-FI" dirty="0"/>
                        <a:t>M-P</a:t>
                      </a:r>
                    </a:p>
                  </a:txBody>
                  <a:tcPr/>
                </a:tc>
                <a:tc>
                  <a:txBody>
                    <a:bodyPr/>
                    <a:lstStyle/>
                    <a:p>
                      <a:pPr algn="ctr"/>
                      <a:endParaRPr lang="fi-FI" dirty="0"/>
                    </a:p>
                  </a:txBody>
                  <a:tcPr/>
                </a:tc>
                <a:tc>
                  <a:txBody>
                    <a:bodyPr/>
                    <a:lstStyle/>
                    <a:p>
                      <a:pPr algn="ctr"/>
                      <a:endParaRPr lang="fi-FI" dirty="0"/>
                    </a:p>
                  </a:txBody>
                  <a:tcPr/>
                </a:tc>
                <a:tc>
                  <a:txBody>
                    <a:bodyPr/>
                    <a:lstStyle/>
                    <a:p>
                      <a:pPr algn="ctr"/>
                      <a:r>
                        <a:rPr lang="fi-FI" dirty="0"/>
                        <a:t>15:15</a:t>
                      </a:r>
                    </a:p>
                  </a:txBody>
                  <a:tcPr/>
                </a:tc>
                <a:tc>
                  <a:txBody>
                    <a:bodyPr/>
                    <a:lstStyle/>
                    <a:p>
                      <a:pPr algn="ctr"/>
                      <a:r>
                        <a:rPr lang="fi-FI" dirty="0"/>
                        <a:t>15:40</a:t>
                      </a:r>
                    </a:p>
                  </a:txBody>
                  <a:tcPr/>
                </a:tc>
                <a:tc>
                  <a:txBody>
                    <a:bodyPr/>
                    <a:lstStyle/>
                    <a:p>
                      <a:pPr algn="ctr"/>
                      <a:r>
                        <a:rPr lang="fi-FI" dirty="0"/>
                        <a:t>16:20</a:t>
                      </a:r>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extLst>
                  <a:ext uri="{0D108BD9-81ED-4DB2-BD59-A6C34878D82A}">
                    <a16:rowId xmlns:a16="http://schemas.microsoft.com/office/drawing/2014/main" val="4156236742"/>
                  </a:ext>
                </a:extLst>
              </a:tr>
              <a:tr h="370840">
                <a:tc>
                  <a:txBody>
                    <a:bodyPr/>
                    <a:lstStyle/>
                    <a:p>
                      <a:r>
                        <a:rPr lang="fi-FI" dirty="0"/>
                        <a:t>M-P</a:t>
                      </a:r>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tc>
                  <a:txBody>
                    <a:bodyPr/>
                    <a:lstStyle/>
                    <a:p>
                      <a:pPr algn="ctr"/>
                      <a:endParaRPr lang="fi-FI" dirty="0"/>
                    </a:p>
                  </a:txBody>
                  <a:tcPr/>
                </a:tc>
                <a:tc>
                  <a:txBody>
                    <a:bodyPr/>
                    <a:lstStyle/>
                    <a:p>
                      <a:pPr algn="ctr"/>
                      <a:r>
                        <a:rPr lang="fi-FI" dirty="0"/>
                        <a:t>16:30</a:t>
                      </a:r>
                    </a:p>
                  </a:txBody>
                  <a:tcPr/>
                </a:tc>
                <a:tc>
                  <a:txBody>
                    <a:bodyPr/>
                    <a:lstStyle/>
                    <a:p>
                      <a:pPr algn="ctr"/>
                      <a:r>
                        <a:rPr lang="fi-FI" dirty="0"/>
                        <a:t>17:10</a:t>
                      </a:r>
                    </a:p>
                  </a:txBody>
                  <a:tcPr/>
                </a:tc>
                <a:tc>
                  <a:txBody>
                    <a:bodyPr/>
                    <a:lstStyle/>
                    <a:p>
                      <a:pPr algn="ctr"/>
                      <a:r>
                        <a:rPr lang="fi-FI" dirty="0"/>
                        <a:t>17:25</a:t>
                      </a:r>
                    </a:p>
                  </a:txBody>
                  <a:tcPr/>
                </a:tc>
                <a:tc>
                  <a:txBody>
                    <a:bodyPr/>
                    <a:lstStyle/>
                    <a:p>
                      <a:pPr algn="ctr"/>
                      <a:r>
                        <a:rPr lang="fi-FI" dirty="0"/>
                        <a:t>18:38</a:t>
                      </a:r>
                    </a:p>
                  </a:txBody>
                  <a:tcPr/>
                </a:tc>
                <a:tc>
                  <a:txBody>
                    <a:bodyPr/>
                    <a:lstStyle/>
                    <a:p>
                      <a:pPr algn="ctr"/>
                      <a:r>
                        <a:rPr lang="fi-FI" dirty="0"/>
                        <a:t>19:40</a:t>
                      </a:r>
                    </a:p>
                  </a:txBody>
                  <a:tcPr/>
                </a:tc>
                <a:extLst>
                  <a:ext uri="{0D108BD9-81ED-4DB2-BD59-A6C34878D82A}">
                    <a16:rowId xmlns:a16="http://schemas.microsoft.com/office/drawing/2014/main" val="836979677"/>
                  </a:ext>
                </a:extLst>
              </a:tr>
            </a:tbl>
          </a:graphicData>
        </a:graphic>
      </p:graphicFrame>
      <p:sp>
        <p:nvSpPr>
          <p:cNvPr id="4" name="Dian numeron paikkamerkki 3">
            <a:extLst>
              <a:ext uri="{FF2B5EF4-FFF2-40B4-BE49-F238E27FC236}">
                <a16:creationId xmlns:a16="http://schemas.microsoft.com/office/drawing/2014/main" id="{4448BBD3-383D-4664-906A-12C4EBA05AC8}"/>
              </a:ext>
            </a:extLst>
          </p:cNvPr>
          <p:cNvSpPr>
            <a:spLocks noGrp="1"/>
          </p:cNvSpPr>
          <p:nvPr>
            <p:ph type="sldNum" sz="quarter" idx="4"/>
          </p:nvPr>
        </p:nvSpPr>
        <p:spPr/>
        <p:txBody>
          <a:bodyPr/>
          <a:lstStyle/>
          <a:p>
            <a:pPr algn="l"/>
            <a:fld id="{03D2D5F4-4871-4469-8343-ED7F6811B37D}" type="slidenum">
              <a:rPr lang="fi-FI" smtClean="0"/>
              <a:pPr algn="l"/>
              <a:t>10</a:t>
            </a:fld>
            <a:endParaRPr lang="fi-FI" dirty="0"/>
          </a:p>
        </p:txBody>
      </p:sp>
      <p:sp>
        <p:nvSpPr>
          <p:cNvPr id="5" name="Päivämäärän paikkamerkki 4">
            <a:extLst>
              <a:ext uri="{FF2B5EF4-FFF2-40B4-BE49-F238E27FC236}">
                <a16:creationId xmlns:a16="http://schemas.microsoft.com/office/drawing/2014/main" id="{9DAF593E-6799-4797-84E8-AF7E46A15756}"/>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C0965582-BF42-4F68-A405-207C8E581CBF}"/>
              </a:ext>
            </a:extLst>
          </p:cNvPr>
          <p:cNvSpPr>
            <a:spLocks noGrp="1"/>
          </p:cNvSpPr>
          <p:nvPr>
            <p:ph type="ftr" sz="quarter" idx="3"/>
          </p:nvPr>
        </p:nvSpPr>
        <p:spPr/>
        <p:txBody>
          <a:bodyPr/>
          <a:lstStyle/>
          <a:p>
            <a:pPr algn="l"/>
            <a:r>
              <a:rPr lang="fi-FI"/>
              <a:t>Samuli Kallio</a:t>
            </a:r>
            <a:endParaRPr lang="fi-FI" dirty="0"/>
          </a:p>
        </p:txBody>
      </p:sp>
    </p:spTree>
    <p:extLst>
      <p:ext uri="{BB962C8B-B14F-4D97-AF65-F5344CB8AC3E}">
        <p14:creationId xmlns:p14="http://schemas.microsoft.com/office/powerpoint/2010/main" val="71391147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DB6B33-28D0-4E51-B61B-ABAA17C4ABCD}"/>
              </a:ext>
            </a:extLst>
          </p:cNvPr>
          <p:cNvSpPr>
            <a:spLocks noGrp="1"/>
          </p:cNvSpPr>
          <p:nvPr>
            <p:ph type="ctrTitle"/>
          </p:nvPr>
        </p:nvSpPr>
        <p:spPr/>
        <p:txBody>
          <a:bodyPr/>
          <a:lstStyle/>
          <a:p>
            <a:r>
              <a:rPr lang="fi-FI" dirty="0"/>
              <a:t>Joukkoliikenteen palvelutaso- ja linjastosuunnittelu</a:t>
            </a:r>
          </a:p>
        </p:txBody>
      </p:sp>
      <p:sp>
        <p:nvSpPr>
          <p:cNvPr id="3" name="Alaotsikko 2">
            <a:extLst>
              <a:ext uri="{FF2B5EF4-FFF2-40B4-BE49-F238E27FC236}">
                <a16:creationId xmlns:a16="http://schemas.microsoft.com/office/drawing/2014/main" id="{3D8956B6-44E6-4BD3-B27D-036930D3A11F}"/>
              </a:ext>
            </a:extLst>
          </p:cNvPr>
          <p:cNvSpPr>
            <a:spLocks noGrp="1"/>
          </p:cNvSpPr>
          <p:nvPr>
            <p:ph type="subTitle" idx="1"/>
          </p:nvPr>
        </p:nvSpPr>
        <p:spPr/>
        <p:txBody>
          <a:bodyPr/>
          <a:lstStyle/>
          <a:p>
            <a:r>
              <a:rPr lang="fi-FI"/>
              <a:t>Muhoksen, Utajärven ja Vaalan alueellinen joukkoliikennetyöryhmä</a:t>
            </a:r>
            <a:endParaRPr lang="fi-FI" dirty="0"/>
          </a:p>
        </p:txBody>
      </p:sp>
      <p:sp>
        <p:nvSpPr>
          <p:cNvPr id="4" name="Päivämäärän paikkamerkki 3">
            <a:extLst>
              <a:ext uri="{FF2B5EF4-FFF2-40B4-BE49-F238E27FC236}">
                <a16:creationId xmlns:a16="http://schemas.microsoft.com/office/drawing/2014/main" id="{EB393A5D-5C35-47F2-ACBF-998D06FFB01F}"/>
              </a:ext>
            </a:extLst>
          </p:cNvPr>
          <p:cNvSpPr>
            <a:spLocks noGrp="1"/>
          </p:cNvSpPr>
          <p:nvPr>
            <p:ph type="dt" sz="half" idx="10"/>
          </p:nvPr>
        </p:nvSpPr>
        <p:spPr/>
        <p:txBody>
          <a:bodyPr/>
          <a:lstStyle/>
          <a:p>
            <a:pPr algn="r">
              <a:lnSpc>
                <a:spcPct val="110000"/>
              </a:lnSpc>
              <a:buClr>
                <a:schemeClr val="tx2"/>
              </a:buClr>
            </a:pPr>
            <a:r>
              <a:rPr lang="fi-FI"/>
              <a:t>|  24.5.2021</a:t>
            </a:r>
            <a:endParaRPr lang="fi-FI" sz="1600" dirty="0">
              <a:solidFill>
                <a:schemeClr val="tx2"/>
              </a:solidFill>
            </a:endParaRPr>
          </a:p>
        </p:txBody>
      </p:sp>
      <p:sp>
        <p:nvSpPr>
          <p:cNvPr id="5" name="Alatunnisteen paikkamerkki 4">
            <a:extLst>
              <a:ext uri="{FF2B5EF4-FFF2-40B4-BE49-F238E27FC236}">
                <a16:creationId xmlns:a16="http://schemas.microsoft.com/office/drawing/2014/main" id="{7E87C3B5-D64D-45C2-9C30-45BA92426C0C}"/>
              </a:ext>
            </a:extLst>
          </p:cNvPr>
          <p:cNvSpPr>
            <a:spLocks noGrp="1"/>
          </p:cNvSpPr>
          <p:nvPr>
            <p:ph type="ftr" sz="quarter" idx="11"/>
          </p:nvPr>
        </p:nvSpPr>
        <p:spPr/>
        <p:txBody>
          <a:bodyPr/>
          <a:lstStyle/>
          <a:p>
            <a:r>
              <a:rPr lang="fi-FI"/>
              <a:t>Samuli Kallio</a:t>
            </a:r>
            <a:endParaRPr lang="fi-FI" sz="1600" kern="1200" dirty="0">
              <a:solidFill>
                <a:schemeClr val="tx2"/>
              </a:solidFill>
              <a:latin typeface="+mn-lt"/>
              <a:ea typeface="+mn-ea"/>
              <a:cs typeface="+mn-cs"/>
            </a:endParaRPr>
          </a:p>
        </p:txBody>
      </p:sp>
    </p:spTree>
    <p:extLst>
      <p:ext uri="{BB962C8B-B14F-4D97-AF65-F5344CB8AC3E}">
        <p14:creationId xmlns:p14="http://schemas.microsoft.com/office/powerpoint/2010/main" val="40315039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75ADDA9-F7F9-4C93-A6EF-20C8BAFBC8FE}"/>
              </a:ext>
            </a:extLst>
          </p:cNvPr>
          <p:cNvSpPr>
            <a:spLocks noGrp="1"/>
          </p:cNvSpPr>
          <p:nvPr>
            <p:ph type="title"/>
          </p:nvPr>
        </p:nvSpPr>
        <p:spPr/>
        <p:txBody>
          <a:bodyPr/>
          <a:lstStyle/>
          <a:p>
            <a:r>
              <a:rPr lang="fi-FI" dirty="0"/>
              <a:t>Joukkoliikenteen järjestämisprosessi</a:t>
            </a:r>
          </a:p>
        </p:txBody>
      </p:sp>
      <p:sp>
        <p:nvSpPr>
          <p:cNvPr id="3" name="Dian numeron paikkamerkki 2">
            <a:extLst>
              <a:ext uri="{FF2B5EF4-FFF2-40B4-BE49-F238E27FC236}">
                <a16:creationId xmlns:a16="http://schemas.microsoft.com/office/drawing/2014/main" id="{8D772D36-540B-44FB-8FAD-D4E09906D720}"/>
              </a:ext>
            </a:extLst>
          </p:cNvPr>
          <p:cNvSpPr>
            <a:spLocks noGrp="1"/>
          </p:cNvSpPr>
          <p:nvPr>
            <p:ph type="sldNum" sz="quarter" idx="4"/>
          </p:nvPr>
        </p:nvSpPr>
        <p:spPr/>
        <p:txBody>
          <a:bodyPr/>
          <a:lstStyle/>
          <a:p>
            <a:pPr algn="l"/>
            <a:fld id="{03D2D5F4-4871-4469-8343-ED7F6811B37D}" type="slidenum">
              <a:rPr lang="fi-FI" smtClean="0"/>
              <a:pPr algn="l"/>
              <a:t>12</a:t>
            </a:fld>
            <a:endParaRPr lang="fi-FI" dirty="0"/>
          </a:p>
        </p:txBody>
      </p:sp>
      <p:sp>
        <p:nvSpPr>
          <p:cNvPr id="4" name="Päivämäärän paikkamerkki 3">
            <a:extLst>
              <a:ext uri="{FF2B5EF4-FFF2-40B4-BE49-F238E27FC236}">
                <a16:creationId xmlns:a16="http://schemas.microsoft.com/office/drawing/2014/main" id="{99E6D70C-BE24-4EE5-A5F2-BE9BD52DDD87}"/>
              </a:ext>
            </a:extLst>
          </p:cNvPr>
          <p:cNvSpPr>
            <a:spLocks noGrp="1"/>
          </p:cNvSpPr>
          <p:nvPr>
            <p:ph type="dt" sz="half" idx="2"/>
          </p:nvPr>
        </p:nvSpPr>
        <p:spPr/>
        <p:txBody>
          <a:bodyPr/>
          <a:lstStyle/>
          <a:p>
            <a:pPr algn="r"/>
            <a:r>
              <a:rPr lang="fi-FI"/>
              <a:t>24.5.2021   |   </a:t>
            </a:r>
            <a:endParaRPr lang="fi-FI" dirty="0"/>
          </a:p>
        </p:txBody>
      </p:sp>
      <p:sp>
        <p:nvSpPr>
          <p:cNvPr id="5" name="Alatunnisteen paikkamerkki 4">
            <a:extLst>
              <a:ext uri="{FF2B5EF4-FFF2-40B4-BE49-F238E27FC236}">
                <a16:creationId xmlns:a16="http://schemas.microsoft.com/office/drawing/2014/main" id="{0E4C16F8-70FD-4679-B54E-44F31775399B}"/>
              </a:ext>
            </a:extLst>
          </p:cNvPr>
          <p:cNvSpPr>
            <a:spLocks noGrp="1"/>
          </p:cNvSpPr>
          <p:nvPr>
            <p:ph type="ftr" sz="quarter" idx="3"/>
          </p:nvPr>
        </p:nvSpPr>
        <p:spPr/>
        <p:txBody>
          <a:bodyPr/>
          <a:lstStyle/>
          <a:p>
            <a:pPr algn="l"/>
            <a:r>
              <a:rPr lang="fi-FI"/>
              <a:t>Samuli Kallio</a:t>
            </a:r>
            <a:endParaRPr lang="fi-FI" dirty="0"/>
          </a:p>
        </p:txBody>
      </p:sp>
      <p:sp>
        <p:nvSpPr>
          <p:cNvPr id="6" name="Suorakulmio: Pyöristetyt kulmat 5">
            <a:extLst>
              <a:ext uri="{FF2B5EF4-FFF2-40B4-BE49-F238E27FC236}">
                <a16:creationId xmlns:a16="http://schemas.microsoft.com/office/drawing/2014/main" id="{0EDB1173-C418-4112-A2E0-48F51A10B515}"/>
              </a:ext>
            </a:extLst>
          </p:cNvPr>
          <p:cNvSpPr/>
          <p:nvPr/>
        </p:nvSpPr>
        <p:spPr>
          <a:xfrm>
            <a:off x="3116425" y="2072971"/>
            <a:ext cx="2808514" cy="14742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t>Palvelutasosuunnittelu</a:t>
            </a:r>
          </a:p>
          <a:p>
            <a:pPr algn="ctr"/>
            <a:endParaRPr lang="fi-FI" b="1" dirty="0"/>
          </a:p>
          <a:p>
            <a:pPr algn="ctr"/>
            <a:r>
              <a:rPr lang="fi-FI" dirty="0"/>
              <a:t>Aloitetaan 2 v ennen sopimusten päättymistä</a:t>
            </a:r>
          </a:p>
        </p:txBody>
      </p:sp>
      <p:sp>
        <p:nvSpPr>
          <p:cNvPr id="7" name="Suorakulmio: Pyöristetyt kulmat 6">
            <a:extLst>
              <a:ext uri="{FF2B5EF4-FFF2-40B4-BE49-F238E27FC236}">
                <a16:creationId xmlns:a16="http://schemas.microsoft.com/office/drawing/2014/main" id="{7C9B997B-FE76-4892-8FBB-E7A5633B03EC}"/>
              </a:ext>
            </a:extLst>
          </p:cNvPr>
          <p:cNvSpPr/>
          <p:nvPr/>
        </p:nvSpPr>
        <p:spPr>
          <a:xfrm>
            <a:off x="6459894" y="2072971"/>
            <a:ext cx="2808514" cy="14742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b="1" dirty="0"/>
              <a:t>Linjastosuunnittelu</a:t>
            </a:r>
          </a:p>
          <a:p>
            <a:pPr algn="ctr"/>
            <a:endParaRPr lang="fi-FI" b="1" dirty="0"/>
          </a:p>
          <a:p>
            <a:pPr algn="ctr"/>
            <a:r>
              <a:rPr lang="fi-FI" dirty="0"/>
              <a:t>Perustuu palvelutaso-tavoitteisiin</a:t>
            </a:r>
          </a:p>
        </p:txBody>
      </p:sp>
      <p:sp>
        <p:nvSpPr>
          <p:cNvPr id="8" name="Suorakulmio: Pyöristetyt kulmat 7">
            <a:extLst>
              <a:ext uri="{FF2B5EF4-FFF2-40B4-BE49-F238E27FC236}">
                <a16:creationId xmlns:a16="http://schemas.microsoft.com/office/drawing/2014/main" id="{DF5BE403-2D72-4EE1-B3B5-CC9EBC07F049}"/>
              </a:ext>
            </a:extLst>
          </p:cNvPr>
          <p:cNvSpPr/>
          <p:nvPr/>
        </p:nvSpPr>
        <p:spPr>
          <a:xfrm>
            <a:off x="6459894" y="4041497"/>
            <a:ext cx="2808514" cy="14742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b="1"/>
              <a:t>Tarjouskilpailu</a:t>
            </a:r>
          </a:p>
          <a:p>
            <a:pPr algn="ctr"/>
            <a:endParaRPr lang="fi-FI"/>
          </a:p>
          <a:p>
            <a:pPr algn="ctr"/>
            <a:r>
              <a:rPr lang="fi-FI"/>
              <a:t>Hyvissä ajoin ennen liikenteen alkua</a:t>
            </a:r>
          </a:p>
        </p:txBody>
      </p:sp>
      <p:sp>
        <p:nvSpPr>
          <p:cNvPr id="9" name="Suorakulmio: Pyöristetyt kulmat 8">
            <a:extLst>
              <a:ext uri="{FF2B5EF4-FFF2-40B4-BE49-F238E27FC236}">
                <a16:creationId xmlns:a16="http://schemas.microsoft.com/office/drawing/2014/main" id="{204CB612-D1A3-4F27-BEE0-2186153407C7}"/>
              </a:ext>
            </a:extLst>
          </p:cNvPr>
          <p:cNvSpPr/>
          <p:nvPr/>
        </p:nvSpPr>
        <p:spPr>
          <a:xfrm>
            <a:off x="3116425" y="4041496"/>
            <a:ext cx="2808514" cy="14742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b="1"/>
              <a:t>Sopimuksen aikainen toiminta</a:t>
            </a:r>
            <a:endParaRPr lang="fi-FI"/>
          </a:p>
          <a:p>
            <a:pPr algn="ctr"/>
            <a:endParaRPr lang="fi-FI" b="1"/>
          </a:p>
          <a:p>
            <a:pPr algn="ctr"/>
            <a:r>
              <a:rPr lang="fi-FI"/>
              <a:t>Sopimus ja optiot (1-5 v)</a:t>
            </a:r>
          </a:p>
        </p:txBody>
      </p:sp>
      <p:sp>
        <p:nvSpPr>
          <p:cNvPr id="10" name="Nuoli: Oikea 9">
            <a:extLst>
              <a:ext uri="{FF2B5EF4-FFF2-40B4-BE49-F238E27FC236}">
                <a16:creationId xmlns:a16="http://schemas.microsoft.com/office/drawing/2014/main" id="{4F050CC1-0CE9-42AE-91E3-108780214EEC}"/>
              </a:ext>
            </a:extLst>
          </p:cNvPr>
          <p:cNvSpPr/>
          <p:nvPr/>
        </p:nvSpPr>
        <p:spPr>
          <a:xfrm>
            <a:off x="5840134" y="2576817"/>
            <a:ext cx="721359" cy="466530"/>
          </a:xfrm>
          <a:prstGeom prst="rightArrow">
            <a:avLst/>
          </a:prstGeom>
          <a:solidFill>
            <a:schemeClr val="accent1">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a:p>
        </p:txBody>
      </p:sp>
      <p:sp>
        <p:nvSpPr>
          <p:cNvPr id="11" name="Nuoli: Oikea 10">
            <a:extLst>
              <a:ext uri="{FF2B5EF4-FFF2-40B4-BE49-F238E27FC236}">
                <a16:creationId xmlns:a16="http://schemas.microsoft.com/office/drawing/2014/main" id="{4E37DD5C-ADB2-4DC6-9F92-5D6F834349EB}"/>
              </a:ext>
            </a:extLst>
          </p:cNvPr>
          <p:cNvSpPr/>
          <p:nvPr/>
        </p:nvSpPr>
        <p:spPr>
          <a:xfrm rot="10800000">
            <a:off x="5840134" y="4545342"/>
            <a:ext cx="721359" cy="466530"/>
          </a:xfrm>
          <a:prstGeom prst="rightArrow">
            <a:avLst/>
          </a:prstGeom>
          <a:solidFill>
            <a:schemeClr val="accent1">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a:p>
        </p:txBody>
      </p:sp>
      <p:sp>
        <p:nvSpPr>
          <p:cNvPr id="12" name="Nuoli: Oikea 11">
            <a:extLst>
              <a:ext uri="{FF2B5EF4-FFF2-40B4-BE49-F238E27FC236}">
                <a16:creationId xmlns:a16="http://schemas.microsoft.com/office/drawing/2014/main" id="{AC300D49-0C9A-433B-9FBD-41A9B09E5A13}"/>
              </a:ext>
            </a:extLst>
          </p:cNvPr>
          <p:cNvSpPr/>
          <p:nvPr/>
        </p:nvSpPr>
        <p:spPr>
          <a:xfrm rot="5400000">
            <a:off x="7503471" y="3561081"/>
            <a:ext cx="721359" cy="466530"/>
          </a:xfrm>
          <a:prstGeom prst="rightArrow">
            <a:avLst/>
          </a:prstGeom>
          <a:solidFill>
            <a:schemeClr val="accent1">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a:p>
        </p:txBody>
      </p:sp>
      <p:sp>
        <p:nvSpPr>
          <p:cNvPr id="13" name="Nuoli: Oikea 12">
            <a:extLst>
              <a:ext uri="{FF2B5EF4-FFF2-40B4-BE49-F238E27FC236}">
                <a16:creationId xmlns:a16="http://schemas.microsoft.com/office/drawing/2014/main" id="{1D39B843-A80A-4272-A6C9-CA4A80B7E325}"/>
              </a:ext>
            </a:extLst>
          </p:cNvPr>
          <p:cNvSpPr/>
          <p:nvPr/>
        </p:nvSpPr>
        <p:spPr>
          <a:xfrm rot="16200000">
            <a:off x="4160002" y="3561082"/>
            <a:ext cx="721359" cy="466530"/>
          </a:xfrm>
          <a:prstGeom prst="rightArrow">
            <a:avLst/>
          </a:prstGeom>
          <a:solidFill>
            <a:schemeClr val="accent1">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7051544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CCDFA0-33BF-4882-96D6-35DA52BD132A}"/>
              </a:ext>
            </a:extLst>
          </p:cNvPr>
          <p:cNvSpPr>
            <a:spLocks noGrp="1"/>
          </p:cNvSpPr>
          <p:nvPr>
            <p:ph type="title"/>
          </p:nvPr>
        </p:nvSpPr>
        <p:spPr/>
        <p:txBody>
          <a:bodyPr/>
          <a:lstStyle/>
          <a:p>
            <a:r>
              <a:rPr lang="fi-FI" dirty="0"/>
              <a:t>Palvelutaso- ja linjastosuunnittelu</a:t>
            </a:r>
          </a:p>
        </p:txBody>
      </p:sp>
      <p:sp>
        <p:nvSpPr>
          <p:cNvPr id="3" name="Sisällön paikkamerkki 2">
            <a:extLst>
              <a:ext uri="{FF2B5EF4-FFF2-40B4-BE49-F238E27FC236}">
                <a16:creationId xmlns:a16="http://schemas.microsoft.com/office/drawing/2014/main" id="{1AF12904-4B19-4920-AF5E-FAA4A04A748F}"/>
              </a:ext>
            </a:extLst>
          </p:cNvPr>
          <p:cNvSpPr>
            <a:spLocks noGrp="1"/>
          </p:cNvSpPr>
          <p:nvPr>
            <p:ph idx="1"/>
          </p:nvPr>
        </p:nvSpPr>
        <p:spPr/>
        <p:txBody>
          <a:bodyPr/>
          <a:lstStyle/>
          <a:p>
            <a:r>
              <a:rPr lang="fi-FI" sz="2000" dirty="0"/>
              <a:t>Suunnitellaan kuntien välinen joukkoliikenne</a:t>
            </a:r>
          </a:p>
          <a:p>
            <a:pPr lvl="1"/>
            <a:r>
              <a:rPr lang="fi-FI" sz="1800" dirty="0"/>
              <a:t>Kunnat järjestävät sisäisen liikenteensä itse</a:t>
            </a:r>
          </a:p>
          <a:p>
            <a:r>
              <a:rPr lang="fi-FI" sz="2000" dirty="0"/>
              <a:t>Palvelutasosuunnittelu</a:t>
            </a:r>
          </a:p>
          <a:p>
            <a:pPr lvl="1"/>
            <a:r>
              <a:rPr lang="fi-FI" sz="1800" dirty="0"/>
              <a:t>Määritellään palvelutasotavoitteet tarpeellisille työmatka-, opiskelu-, asiointi- ja liityntäyhteyksille</a:t>
            </a:r>
          </a:p>
          <a:p>
            <a:pPr lvl="1"/>
            <a:r>
              <a:rPr lang="fi-FI" sz="1800" dirty="0"/>
              <a:t>Karkean tason suunnittelua, määritellään liikennöintisuunnat ja vuorojen määrä</a:t>
            </a:r>
          </a:p>
          <a:p>
            <a:pPr lvl="1"/>
            <a:r>
              <a:rPr lang="fi-FI" sz="1800" dirty="0"/>
              <a:t>Taustatietoja kerätään asiakaskyselyssä ja työpajoissa</a:t>
            </a:r>
          </a:p>
          <a:p>
            <a:r>
              <a:rPr lang="fi-FI" sz="2000" dirty="0"/>
              <a:t>Linjastosuunnittelu</a:t>
            </a:r>
          </a:p>
          <a:p>
            <a:pPr lvl="1"/>
            <a:r>
              <a:rPr lang="fi-FI" sz="1800" dirty="0"/>
              <a:t>Suunnitellaan reitit, aikataulut ja autokierrot, joiden perusteella liikenne kilpailutetaan</a:t>
            </a:r>
          </a:p>
          <a:p>
            <a:pPr lvl="1"/>
            <a:r>
              <a:rPr lang="fi-FI" sz="1800" dirty="0"/>
              <a:t>Perustuu palvelutasotavoitteisiin</a:t>
            </a:r>
          </a:p>
          <a:p>
            <a:pPr lvl="1"/>
            <a:r>
              <a:rPr lang="fi-FI" sz="1800" dirty="0"/>
              <a:t>Tuloksia esitellään markkinavuoropuhelussa</a:t>
            </a:r>
          </a:p>
          <a:p>
            <a:r>
              <a:rPr lang="fi-FI" sz="2000" dirty="0"/>
              <a:t>Alueellinen joukkoliikennetyöryhmä toimii työn ohjausryhmänä</a:t>
            </a:r>
          </a:p>
          <a:p>
            <a:pPr lvl="1"/>
            <a:endParaRPr lang="fi-FI" dirty="0"/>
          </a:p>
        </p:txBody>
      </p:sp>
      <p:sp>
        <p:nvSpPr>
          <p:cNvPr id="4" name="Dian numeron paikkamerkki 3">
            <a:extLst>
              <a:ext uri="{FF2B5EF4-FFF2-40B4-BE49-F238E27FC236}">
                <a16:creationId xmlns:a16="http://schemas.microsoft.com/office/drawing/2014/main" id="{F1C784E0-A1F0-4330-B18A-B03D4A7841EF}"/>
              </a:ext>
            </a:extLst>
          </p:cNvPr>
          <p:cNvSpPr>
            <a:spLocks noGrp="1"/>
          </p:cNvSpPr>
          <p:nvPr>
            <p:ph type="sldNum" sz="quarter" idx="4"/>
          </p:nvPr>
        </p:nvSpPr>
        <p:spPr/>
        <p:txBody>
          <a:bodyPr/>
          <a:lstStyle/>
          <a:p>
            <a:pPr algn="l"/>
            <a:fld id="{03D2D5F4-4871-4469-8343-ED7F6811B37D}" type="slidenum">
              <a:rPr lang="fi-FI" smtClean="0"/>
              <a:pPr algn="l"/>
              <a:t>13</a:t>
            </a:fld>
            <a:endParaRPr lang="fi-FI" dirty="0"/>
          </a:p>
        </p:txBody>
      </p:sp>
      <p:sp>
        <p:nvSpPr>
          <p:cNvPr id="5" name="Päivämäärän paikkamerkki 4">
            <a:extLst>
              <a:ext uri="{FF2B5EF4-FFF2-40B4-BE49-F238E27FC236}">
                <a16:creationId xmlns:a16="http://schemas.microsoft.com/office/drawing/2014/main" id="{68DE2B27-129F-4276-B5DC-DA7AC158AF1A}"/>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10E30652-8747-4B3C-AF42-36819DB65178}"/>
              </a:ext>
            </a:extLst>
          </p:cNvPr>
          <p:cNvSpPr>
            <a:spLocks noGrp="1"/>
          </p:cNvSpPr>
          <p:nvPr>
            <p:ph type="ftr" sz="quarter" idx="3"/>
          </p:nvPr>
        </p:nvSpPr>
        <p:spPr/>
        <p:txBody>
          <a:bodyPr/>
          <a:lstStyle/>
          <a:p>
            <a:pPr algn="l"/>
            <a:r>
              <a:rPr lang="fi-FI"/>
              <a:t>Samuli Kallio</a:t>
            </a:r>
            <a:endParaRPr lang="fi-FI" dirty="0"/>
          </a:p>
        </p:txBody>
      </p:sp>
    </p:spTree>
    <p:extLst>
      <p:ext uri="{BB962C8B-B14F-4D97-AF65-F5344CB8AC3E}">
        <p14:creationId xmlns:p14="http://schemas.microsoft.com/office/powerpoint/2010/main" val="520157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7218AFF-AEBF-40B5-B010-5FFF013CC84B}"/>
              </a:ext>
            </a:extLst>
          </p:cNvPr>
          <p:cNvSpPr>
            <a:spLocks noGrp="1"/>
          </p:cNvSpPr>
          <p:nvPr>
            <p:ph type="title"/>
          </p:nvPr>
        </p:nvSpPr>
        <p:spPr/>
        <p:txBody>
          <a:bodyPr/>
          <a:lstStyle/>
          <a:p>
            <a:r>
              <a:rPr lang="fi-FI" dirty="0"/>
              <a:t>Miksi suunnittelu käynnistetään?</a:t>
            </a:r>
          </a:p>
        </p:txBody>
      </p:sp>
      <p:sp>
        <p:nvSpPr>
          <p:cNvPr id="3" name="Sisällön paikkamerkki 2">
            <a:extLst>
              <a:ext uri="{FF2B5EF4-FFF2-40B4-BE49-F238E27FC236}">
                <a16:creationId xmlns:a16="http://schemas.microsoft.com/office/drawing/2014/main" id="{3174FC78-D3BF-4A9C-834D-79A40D2B8DFA}"/>
              </a:ext>
            </a:extLst>
          </p:cNvPr>
          <p:cNvSpPr>
            <a:spLocks noGrp="1"/>
          </p:cNvSpPr>
          <p:nvPr>
            <p:ph idx="1"/>
          </p:nvPr>
        </p:nvSpPr>
        <p:spPr/>
        <p:txBody>
          <a:bodyPr/>
          <a:lstStyle/>
          <a:p>
            <a:r>
              <a:rPr lang="fi-FI" dirty="0"/>
              <a:t>Nykyistä liikennettä ei ole suunniteltu kokonaisuuksina</a:t>
            </a:r>
          </a:p>
          <a:p>
            <a:r>
              <a:rPr lang="fi-FI" dirty="0"/>
              <a:t>Osa hankituista vuoroista ei muodosta tehokkaita autokiertoja</a:t>
            </a:r>
          </a:p>
          <a:p>
            <a:r>
              <a:rPr lang="fi-FI" dirty="0"/>
              <a:t>Ei ole tietoa, palveleeko nykyinen liikenne työssäkäyntiä, opiskelua, asiointia ja liityntäyhteyksiä riittävän hyvin</a:t>
            </a:r>
          </a:p>
          <a:p>
            <a:r>
              <a:rPr lang="fi-FI" dirty="0"/>
              <a:t>Nykyiset liikennöintisopimukset päättyvät 4.6.2023</a:t>
            </a:r>
          </a:p>
          <a:p>
            <a:r>
              <a:rPr lang="fi-FI" dirty="0"/>
              <a:t>ELY-keskuksen toimialueen palvelutaso- ja linjastosuunnittelu aloitettu vaiheittain vuodesta 2019 alkaen</a:t>
            </a:r>
          </a:p>
          <a:p>
            <a:r>
              <a:rPr lang="fi-FI" dirty="0"/>
              <a:t>Kootaan tarpeet tasapuolisesti yhteen</a:t>
            </a:r>
          </a:p>
          <a:p>
            <a:r>
              <a:rPr lang="fi-FI" dirty="0"/>
              <a:t>Pyritään riittävän </a:t>
            </a:r>
            <a:r>
              <a:rPr lang="fi-FI"/>
              <a:t>pitkäjänteiseen suunnitteluun</a:t>
            </a:r>
            <a:endParaRPr lang="fi-FI" dirty="0"/>
          </a:p>
        </p:txBody>
      </p:sp>
      <p:sp>
        <p:nvSpPr>
          <p:cNvPr id="4" name="Dian numeron paikkamerkki 3">
            <a:extLst>
              <a:ext uri="{FF2B5EF4-FFF2-40B4-BE49-F238E27FC236}">
                <a16:creationId xmlns:a16="http://schemas.microsoft.com/office/drawing/2014/main" id="{5581B0BC-A361-432A-958F-65F24E4B077B}"/>
              </a:ext>
            </a:extLst>
          </p:cNvPr>
          <p:cNvSpPr>
            <a:spLocks noGrp="1"/>
          </p:cNvSpPr>
          <p:nvPr>
            <p:ph type="sldNum" sz="quarter" idx="4"/>
          </p:nvPr>
        </p:nvSpPr>
        <p:spPr/>
        <p:txBody>
          <a:bodyPr/>
          <a:lstStyle/>
          <a:p>
            <a:pPr algn="l"/>
            <a:fld id="{03D2D5F4-4871-4469-8343-ED7F6811B37D}" type="slidenum">
              <a:rPr lang="fi-FI" smtClean="0"/>
              <a:pPr algn="l"/>
              <a:t>14</a:t>
            </a:fld>
            <a:endParaRPr lang="fi-FI" dirty="0"/>
          </a:p>
        </p:txBody>
      </p:sp>
      <p:sp>
        <p:nvSpPr>
          <p:cNvPr id="5" name="Päivämäärän paikkamerkki 4">
            <a:extLst>
              <a:ext uri="{FF2B5EF4-FFF2-40B4-BE49-F238E27FC236}">
                <a16:creationId xmlns:a16="http://schemas.microsoft.com/office/drawing/2014/main" id="{8301E554-7669-425F-B7CE-73388F91887C}"/>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8EB12A01-DFE0-4C0C-A5F1-6B5E6ED54B35}"/>
              </a:ext>
            </a:extLst>
          </p:cNvPr>
          <p:cNvSpPr>
            <a:spLocks noGrp="1"/>
          </p:cNvSpPr>
          <p:nvPr>
            <p:ph type="ftr" sz="quarter" idx="3"/>
          </p:nvPr>
        </p:nvSpPr>
        <p:spPr/>
        <p:txBody>
          <a:bodyPr/>
          <a:lstStyle/>
          <a:p>
            <a:pPr algn="l"/>
            <a:r>
              <a:rPr lang="fi-FI"/>
              <a:t>Samuli Kallio</a:t>
            </a:r>
            <a:endParaRPr lang="fi-FI" dirty="0"/>
          </a:p>
        </p:txBody>
      </p:sp>
    </p:spTree>
    <p:extLst>
      <p:ext uri="{BB962C8B-B14F-4D97-AF65-F5344CB8AC3E}">
        <p14:creationId xmlns:p14="http://schemas.microsoft.com/office/powerpoint/2010/main" val="401333980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6B420F3-459A-4113-B211-7430DCDE75C8}"/>
              </a:ext>
            </a:extLst>
          </p:cNvPr>
          <p:cNvSpPr>
            <a:spLocks noGrp="1"/>
          </p:cNvSpPr>
          <p:nvPr>
            <p:ph type="title"/>
          </p:nvPr>
        </p:nvSpPr>
        <p:spPr/>
        <p:txBody>
          <a:bodyPr/>
          <a:lstStyle/>
          <a:p>
            <a:r>
              <a:rPr lang="fi-FI" dirty="0"/>
              <a:t>Suunnittelun vaiheet</a:t>
            </a:r>
          </a:p>
        </p:txBody>
      </p:sp>
      <p:sp>
        <p:nvSpPr>
          <p:cNvPr id="3" name="Sisällön paikkamerkki 2">
            <a:extLst>
              <a:ext uri="{FF2B5EF4-FFF2-40B4-BE49-F238E27FC236}">
                <a16:creationId xmlns:a16="http://schemas.microsoft.com/office/drawing/2014/main" id="{01ED1E6E-22AC-47A0-A21A-1BE4A1E54A72}"/>
              </a:ext>
            </a:extLst>
          </p:cNvPr>
          <p:cNvSpPr>
            <a:spLocks noGrp="1"/>
          </p:cNvSpPr>
          <p:nvPr>
            <p:ph idx="1"/>
          </p:nvPr>
        </p:nvSpPr>
        <p:spPr/>
        <p:txBody>
          <a:bodyPr/>
          <a:lstStyle/>
          <a:p>
            <a:r>
              <a:rPr lang="fi-FI" sz="2000" b="1" dirty="0"/>
              <a:t>Kesä 2021: </a:t>
            </a:r>
            <a:r>
              <a:rPr lang="fi-FI" sz="2000" dirty="0"/>
              <a:t>suunnittelukonsultin valinta</a:t>
            </a:r>
          </a:p>
          <a:p>
            <a:r>
              <a:rPr lang="fi-FI" sz="2000" b="1" dirty="0"/>
              <a:t>Syksy 2021: </a:t>
            </a:r>
            <a:r>
              <a:rPr lang="fi-FI" sz="2000" dirty="0"/>
              <a:t>joukkoliikennetyöryhmän kokous (työn aloituskokous), asiakastutkimus, työpajat, palvelutasosuunnittelu</a:t>
            </a:r>
          </a:p>
          <a:p>
            <a:r>
              <a:rPr lang="fi-FI" sz="2000" b="1" dirty="0"/>
              <a:t>Talvi 2022: </a:t>
            </a:r>
            <a:r>
              <a:rPr lang="fi-FI" sz="2000" dirty="0"/>
              <a:t>joukkoliikennetyöryhmän kokous (palvelutasotavoitteiden käsittely), lausuntopyynnöt palvelutasotavoitteista</a:t>
            </a:r>
          </a:p>
          <a:p>
            <a:r>
              <a:rPr lang="fi-FI" sz="2000" b="1" dirty="0"/>
              <a:t>Kevät 2022: </a:t>
            </a:r>
            <a:r>
              <a:rPr lang="fi-FI" sz="2000" dirty="0"/>
              <a:t>linjastosuunnittelu, markkinavuoropuhelu, joukkoliikennetyöryhmän kokous (linjastosuunnitelman käsittely)</a:t>
            </a:r>
          </a:p>
          <a:p>
            <a:r>
              <a:rPr lang="fi-FI" sz="2000" b="1" dirty="0"/>
              <a:t>Kesä 2022: </a:t>
            </a:r>
            <a:r>
              <a:rPr lang="fi-FI" sz="2000" dirty="0"/>
              <a:t>palvelutaso- ja linjastosuunnitelmaraportti valmistuu</a:t>
            </a:r>
          </a:p>
          <a:p>
            <a:r>
              <a:rPr lang="fi-FI" sz="2000" b="1" dirty="0"/>
              <a:t>Syksy 2022: </a:t>
            </a:r>
            <a:r>
              <a:rPr lang="fi-FI" sz="2000" dirty="0"/>
              <a:t>liikenteen mahdollinen hankinta, joukkoliikennetyöryhmän kokous (työn päätöskokous)</a:t>
            </a:r>
          </a:p>
          <a:p>
            <a:r>
              <a:rPr lang="fi-FI" sz="2000" b="1" dirty="0"/>
              <a:t>4.6.2023:</a:t>
            </a:r>
            <a:r>
              <a:rPr lang="fi-FI" sz="2000" dirty="0"/>
              <a:t> suunnitelman mukaan kilpailutettu liikenne käynnistyy tai nykyisiä liikennöintisopimuksia jatketaan optiolla</a:t>
            </a:r>
          </a:p>
        </p:txBody>
      </p:sp>
      <p:sp>
        <p:nvSpPr>
          <p:cNvPr id="4" name="Dian numeron paikkamerkki 3">
            <a:extLst>
              <a:ext uri="{FF2B5EF4-FFF2-40B4-BE49-F238E27FC236}">
                <a16:creationId xmlns:a16="http://schemas.microsoft.com/office/drawing/2014/main" id="{2222E442-F127-4565-8B66-C87A41E60938}"/>
              </a:ext>
            </a:extLst>
          </p:cNvPr>
          <p:cNvSpPr>
            <a:spLocks noGrp="1"/>
          </p:cNvSpPr>
          <p:nvPr>
            <p:ph type="sldNum" sz="quarter" idx="4"/>
          </p:nvPr>
        </p:nvSpPr>
        <p:spPr/>
        <p:txBody>
          <a:bodyPr/>
          <a:lstStyle/>
          <a:p>
            <a:pPr algn="l"/>
            <a:fld id="{03D2D5F4-4871-4469-8343-ED7F6811B37D}" type="slidenum">
              <a:rPr lang="fi-FI" smtClean="0"/>
              <a:pPr algn="l"/>
              <a:t>15</a:t>
            </a:fld>
            <a:endParaRPr lang="fi-FI" dirty="0"/>
          </a:p>
        </p:txBody>
      </p:sp>
      <p:sp>
        <p:nvSpPr>
          <p:cNvPr id="5" name="Päivämäärän paikkamerkki 4">
            <a:extLst>
              <a:ext uri="{FF2B5EF4-FFF2-40B4-BE49-F238E27FC236}">
                <a16:creationId xmlns:a16="http://schemas.microsoft.com/office/drawing/2014/main" id="{DE4B4582-C49C-4F97-97A4-77FE081ED597}"/>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7C5B2D14-1355-44DB-AE12-09680613ABE7}"/>
              </a:ext>
            </a:extLst>
          </p:cNvPr>
          <p:cNvSpPr>
            <a:spLocks noGrp="1"/>
          </p:cNvSpPr>
          <p:nvPr>
            <p:ph type="ftr" sz="quarter" idx="3"/>
          </p:nvPr>
        </p:nvSpPr>
        <p:spPr/>
        <p:txBody>
          <a:bodyPr/>
          <a:lstStyle/>
          <a:p>
            <a:pPr algn="l"/>
            <a:r>
              <a:rPr lang="fi-FI" dirty="0"/>
              <a:t>Samuli Kallio</a:t>
            </a:r>
          </a:p>
        </p:txBody>
      </p:sp>
    </p:spTree>
    <p:extLst>
      <p:ext uri="{BB962C8B-B14F-4D97-AF65-F5344CB8AC3E}">
        <p14:creationId xmlns:p14="http://schemas.microsoft.com/office/powerpoint/2010/main" val="7213386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83A7396-ED66-48FF-A02B-EEFD6C745654}"/>
              </a:ext>
            </a:extLst>
          </p:cNvPr>
          <p:cNvSpPr>
            <a:spLocks noGrp="1"/>
          </p:cNvSpPr>
          <p:nvPr>
            <p:ph type="title"/>
          </p:nvPr>
        </p:nvSpPr>
        <p:spPr/>
        <p:txBody>
          <a:bodyPr/>
          <a:lstStyle/>
          <a:p>
            <a:r>
              <a:rPr lang="fi-FI" dirty="0"/>
              <a:t>Keskustelun pohjaksi </a:t>
            </a:r>
          </a:p>
        </p:txBody>
      </p:sp>
      <p:sp>
        <p:nvSpPr>
          <p:cNvPr id="3" name="Sisällön paikkamerkki 2">
            <a:extLst>
              <a:ext uri="{FF2B5EF4-FFF2-40B4-BE49-F238E27FC236}">
                <a16:creationId xmlns:a16="http://schemas.microsoft.com/office/drawing/2014/main" id="{B365005A-20DA-4CAB-9818-78675AAA0FBC}"/>
              </a:ext>
            </a:extLst>
          </p:cNvPr>
          <p:cNvSpPr>
            <a:spLocks noGrp="1"/>
          </p:cNvSpPr>
          <p:nvPr>
            <p:ph idx="1"/>
          </p:nvPr>
        </p:nvSpPr>
        <p:spPr/>
        <p:txBody>
          <a:bodyPr/>
          <a:lstStyle/>
          <a:p>
            <a:r>
              <a:rPr lang="fi-FI" sz="1800" dirty="0"/>
              <a:t>Suunnittelun aikataulu</a:t>
            </a:r>
          </a:p>
          <a:p>
            <a:r>
              <a:rPr lang="fi-FI" sz="1800" dirty="0"/>
              <a:t>Asiakaskyselyn toteuttaminen</a:t>
            </a:r>
          </a:p>
          <a:p>
            <a:pPr lvl="1"/>
            <a:r>
              <a:rPr lang="fi-FI" sz="1600" dirty="0"/>
              <a:t>Kuntien ja oppilaitosten tärkeää jakaa tietoa eteenpäin vastausten määrän kasvattamiseksi</a:t>
            </a:r>
          </a:p>
          <a:p>
            <a:pPr lvl="1"/>
            <a:r>
              <a:rPr lang="fi-FI" sz="1600" dirty="0"/>
              <a:t>Tietoa voi jakaa esim. sosiaalisen median, verkkosivujen, tiedotteiden tai muiden viestintäkanavien kautta</a:t>
            </a:r>
          </a:p>
          <a:p>
            <a:r>
              <a:rPr lang="fi-FI" sz="1800" dirty="0"/>
              <a:t>Työpajojen järjestäminen</a:t>
            </a:r>
          </a:p>
          <a:p>
            <a:pPr lvl="1"/>
            <a:r>
              <a:rPr lang="fi-FI" sz="1600" dirty="0"/>
              <a:t>Aiemmat työpajat järjestetty alueen kunnissa, mutta nyt järkevintä pitää etäyhteydellä</a:t>
            </a:r>
          </a:p>
          <a:p>
            <a:pPr lvl="1"/>
            <a:r>
              <a:rPr lang="fi-FI" sz="1600" dirty="0"/>
              <a:t>Kunta määrittelee työpajan osallistujat ja lähettää kutsut työpajaan</a:t>
            </a:r>
          </a:p>
          <a:p>
            <a:pPr lvl="1"/>
            <a:r>
              <a:rPr lang="fi-FI" sz="1600" dirty="0"/>
              <a:t>Työpajoihin voidaan kutsua mm. kunnan eri hallinnonalojen, oppilaitosten, joukkoliikenteen käyttäjäryhmien (esim. vanhus- ja vammaisneuvostot, nuorisovaltuustot) ja merkittävien työnantajien edustajia, ei kuitenkaan liikenteenharjoittajien edustajia</a:t>
            </a:r>
          </a:p>
          <a:p>
            <a:r>
              <a:rPr lang="fi-FI" sz="1800" dirty="0"/>
              <a:t>Suunnitelmassa tarkastellaan alustavasti seuraavien yhteysvälien joukkoliikennettä</a:t>
            </a:r>
          </a:p>
          <a:p>
            <a:pPr lvl="1"/>
            <a:r>
              <a:rPr lang="fi-FI" sz="1600" dirty="0"/>
              <a:t>Kajaani – Utajärvi – Oulu, Suomussalmi – Utajärvi – Oulu, </a:t>
            </a:r>
            <a:r>
              <a:rPr lang="fi-FI" sz="1600" dirty="0" err="1"/>
              <a:t>Rokuan</a:t>
            </a:r>
            <a:r>
              <a:rPr lang="fi-FI" sz="1600" dirty="0"/>
              <a:t> liikenne</a:t>
            </a:r>
          </a:p>
        </p:txBody>
      </p:sp>
      <p:sp>
        <p:nvSpPr>
          <p:cNvPr id="4" name="Dian numeron paikkamerkki 3">
            <a:extLst>
              <a:ext uri="{FF2B5EF4-FFF2-40B4-BE49-F238E27FC236}">
                <a16:creationId xmlns:a16="http://schemas.microsoft.com/office/drawing/2014/main" id="{852D9802-DA7D-4CC5-A962-55665AD99E03}"/>
              </a:ext>
            </a:extLst>
          </p:cNvPr>
          <p:cNvSpPr>
            <a:spLocks noGrp="1"/>
          </p:cNvSpPr>
          <p:nvPr>
            <p:ph type="sldNum" sz="quarter" idx="4"/>
          </p:nvPr>
        </p:nvSpPr>
        <p:spPr/>
        <p:txBody>
          <a:bodyPr/>
          <a:lstStyle/>
          <a:p>
            <a:pPr algn="l"/>
            <a:fld id="{03D2D5F4-4871-4469-8343-ED7F6811B37D}" type="slidenum">
              <a:rPr lang="fi-FI" smtClean="0"/>
              <a:pPr algn="l"/>
              <a:t>16</a:t>
            </a:fld>
            <a:endParaRPr lang="fi-FI" dirty="0"/>
          </a:p>
        </p:txBody>
      </p:sp>
      <p:sp>
        <p:nvSpPr>
          <p:cNvPr id="5" name="Päivämäärän paikkamerkki 4">
            <a:extLst>
              <a:ext uri="{FF2B5EF4-FFF2-40B4-BE49-F238E27FC236}">
                <a16:creationId xmlns:a16="http://schemas.microsoft.com/office/drawing/2014/main" id="{997FA1FE-1D14-469E-B060-E7F8DF966FB7}"/>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A15A1BEF-6EA9-4467-AED9-D7759D9A6E25}"/>
              </a:ext>
            </a:extLst>
          </p:cNvPr>
          <p:cNvSpPr>
            <a:spLocks noGrp="1"/>
          </p:cNvSpPr>
          <p:nvPr>
            <p:ph type="ftr" sz="quarter" idx="3"/>
          </p:nvPr>
        </p:nvSpPr>
        <p:spPr/>
        <p:txBody>
          <a:bodyPr/>
          <a:lstStyle/>
          <a:p>
            <a:pPr algn="l"/>
            <a:r>
              <a:rPr lang="fi-FI" dirty="0"/>
              <a:t>Samuli Kallio</a:t>
            </a:r>
          </a:p>
        </p:txBody>
      </p:sp>
    </p:spTree>
    <p:extLst>
      <p:ext uri="{BB962C8B-B14F-4D97-AF65-F5344CB8AC3E}">
        <p14:creationId xmlns:p14="http://schemas.microsoft.com/office/powerpoint/2010/main" val="42786178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DB6B33-28D0-4E51-B61B-ABAA17C4ABCD}"/>
              </a:ext>
            </a:extLst>
          </p:cNvPr>
          <p:cNvSpPr>
            <a:spLocks noGrp="1"/>
          </p:cNvSpPr>
          <p:nvPr>
            <p:ph type="ctrTitle"/>
          </p:nvPr>
        </p:nvSpPr>
        <p:spPr/>
        <p:txBody>
          <a:bodyPr/>
          <a:lstStyle/>
          <a:p>
            <a:r>
              <a:rPr lang="fi-FI" dirty="0"/>
              <a:t>ELY-keskuksen ajankohtaiset asiat</a:t>
            </a:r>
          </a:p>
        </p:txBody>
      </p:sp>
      <p:sp>
        <p:nvSpPr>
          <p:cNvPr id="3" name="Alaotsikko 2">
            <a:extLst>
              <a:ext uri="{FF2B5EF4-FFF2-40B4-BE49-F238E27FC236}">
                <a16:creationId xmlns:a16="http://schemas.microsoft.com/office/drawing/2014/main" id="{3D8956B6-44E6-4BD3-B27D-036930D3A11F}"/>
              </a:ext>
            </a:extLst>
          </p:cNvPr>
          <p:cNvSpPr>
            <a:spLocks noGrp="1"/>
          </p:cNvSpPr>
          <p:nvPr>
            <p:ph type="subTitle" idx="1"/>
          </p:nvPr>
        </p:nvSpPr>
        <p:spPr/>
        <p:txBody>
          <a:bodyPr/>
          <a:lstStyle/>
          <a:p>
            <a:r>
              <a:rPr lang="fi-FI"/>
              <a:t>Muhoksen, Utajärven ja Vaalan alueellinen joukkoliikennetyöryhmä</a:t>
            </a:r>
            <a:endParaRPr lang="fi-FI" dirty="0"/>
          </a:p>
        </p:txBody>
      </p:sp>
      <p:sp>
        <p:nvSpPr>
          <p:cNvPr id="4" name="Päivämäärän paikkamerkki 3">
            <a:extLst>
              <a:ext uri="{FF2B5EF4-FFF2-40B4-BE49-F238E27FC236}">
                <a16:creationId xmlns:a16="http://schemas.microsoft.com/office/drawing/2014/main" id="{EB393A5D-5C35-47F2-ACBF-998D06FFB01F}"/>
              </a:ext>
            </a:extLst>
          </p:cNvPr>
          <p:cNvSpPr>
            <a:spLocks noGrp="1"/>
          </p:cNvSpPr>
          <p:nvPr>
            <p:ph type="dt" sz="half" idx="10"/>
          </p:nvPr>
        </p:nvSpPr>
        <p:spPr/>
        <p:txBody>
          <a:bodyPr/>
          <a:lstStyle/>
          <a:p>
            <a:pPr algn="r">
              <a:lnSpc>
                <a:spcPct val="110000"/>
              </a:lnSpc>
              <a:buClr>
                <a:schemeClr val="tx2"/>
              </a:buClr>
            </a:pPr>
            <a:r>
              <a:rPr lang="fi-FI"/>
              <a:t>|  24.5.2021</a:t>
            </a:r>
            <a:endParaRPr lang="fi-FI" sz="1600" dirty="0">
              <a:solidFill>
                <a:schemeClr val="tx2"/>
              </a:solidFill>
            </a:endParaRPr>
          </a:p>
        </p:txBody>
      </p:sp>
      <p:sp>
        <p:nvSpPr>
          <p:cNvPr id="5" name="Alatunnisteen paikkamerkki 4">
            <a:extLst>
              <a:ext uri="{FF2B5EF4-FFF2-40B4-BE49-F238E27FC236}">
                <a16:creationId xmlns:a16="http://schemas.microsoft.com/office/drawing/2014/main" id="{7E87C3B5-D64D-45C2-9C30-45BA92426C0C}"/>
              </a:ext>
            </a:extLst>
          </p:cNvPr>
          <p:cNvSpPr>
            <a:spLocks noGrp="1"/>
          </p:cNvSpPr>
          <p:nvPr>
            <p:ph type="ftr" sz="quarter" idx="11"/>
          </p:nvPr>
        </p:nvSpPr>
        <p:spPr/>
        <p:txBody>
          <a:bodyPr/>
          <a:lstStyle/>
          <a:p>
            <a:r>
              <a:rPr lang="fi-FI"/>
              <a:t>Samuli Kallio</a:t>
            </a:r>
            <a:endParaRPr lang="fi-FI" sz="1600" kern="1200" dirty="0">
              <a:solidFill>
                <a:schemeClr val="tx2"/>
              </a:solidFill>
              <a:latin typeface="+mn-lt"/>
              <a:ea typeface="+mn-ea"/>
              <a:cs typeface="+mn-cs"/>
            </a:endParaRPr>
          </a:p>
        </p:txBody>
      </p:sp>
    </p:spTree>
    <p:extLst>
      <p:ext uri="{BB962C8B-B14F-4D97-AF65-F5344CB8AC3E}">
        <p14:creationId xmlns:p14="http://schemas.microsoft.com/office/powerpoint/2010/main" val="16336095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71A70E-F0A2-445C-A5CF-6E3D798B684C}"/>
              </a:ext>
            </a:extLst>
          </p:cNvPr>
          <p:cNvSpPr>
            <a:spLocks noGrp="1"/>
          </p:cNvSpPr>
          <p:nvPr>
            <p:ph type="title"/>
          </p:nvPr>
        </p:nvSpPr>
        <p:spPr/>
        <p:txBody>
          <a:bodyPr/>
          <a:lstStyle/>
          <a:p>
            <a:r>
              <a:rPr lang="fi-FI" dirty="0"/>
              <a:t>ELY-keskuksen ajankohtaiset asiat</a:t>
            </a:r>
          </a:p>
        </p:txBody>
      </p:sp>
      <p:sp>
        <p:nvSpPr>
          <p:cNvPr id="3" name="Sisällön paikkamerkki 2">
            <a:extLst>
              <a:ext uri="{FF2B5EF4-FFF2-40B4-BE49-F238E27FC236}">
                <a16:creationId xmlns:a16="http://schemas.microsoft.com/office/drawing/2014/main" id="{1942AC6A-A34B-4F8F-8642-D316C4201184}"/>
              </a:ext>
            </a:extLst>
          </p:cNvPr>
          <p:cNvSpPr>
            <a:spLocks noGrp="1"/>
          </p:cNvSpPr>
          <p:nvPr>
            <p:ph idx="1"/>
          </p:nvPr>
        </p:nvSpPr>
        <p:spPr/>
        <p:txBody>
          <a:bodyPr/>
          <a:lstStyle/>
          <a:p>
            <a:r>
              <a:rPr lang="fi-FI" sz="2000" dirty="0"/>
              <a:t>Koronatilanne vaikuttanut huomattavasti joukkoliikenteeseen</a:t>
            </a:r>
          </a:p>
          <a:p>
            <a:pPr lvl="1"/>
            <a:r>
              <a:rPr lang="fi-FI" sz="1800" dirty="0"/>
              <a:t>Markkinaehtoista linja-autoliikennettä keskeytynyt tai lakannut</a:t>
            </a:r>
          </a:p>
          <a:p>
            <a:pPr lvl="1"/>
            <a:r>
              <a:rPr lang="fi-FI" sz="1800" dirty="0"/>
              <a:t>ELY-keskuksen hankkimaa liikennettä keskeytynyt</a:t>
            </a:r>
          </a:p>
          <a:p>
            <a:pPr lvl="1"/>
            <a:r>
              <a:rPr lang="fi-FI" sz="1800" dirty="0"/>
              <a:t>Junaliikenteessä vähennetty vuoroja</a:t>
            </a:r>
          </a:p>
          <a:p>
            <a:r>
              <a:rPr lang="fi-FI" sz="2000" dirty="0"/>
              <a:t>Julkisen henkilöliikenteen valtionavustusten haku käynnissä</a:t>
            </a:r>
          </a:p>
          <a:p>
            <a:pPr lvl="1"/>
            <a:r>
              <a:rPr lang="fi-FI" sz="1800" dirty="0"/>
              <a:t>Palvelusopimusasetuksen mukaisen liikenteen ostoihin (päättyy 30.6.2021)</a:t>
            </a:r>
          </a:p>
          <a:p>
            <a:pPr lvl="1"/>
            <a:r>
              <a:rPr lang="fi-FI" sz="1800" dirty="0"/>
              <a:t>Liikenteen palvelujen suunnitteluun, kehittämiseen ja kokeiluhankkeisiin (vapaasti haettavissa milloin tahansa)</a:t>
            </a:r>
          </a:p>
          <a:p>
            <a:r>
              <a:rPr lang="fi-FI" sz="2000" dirty="0"/>
              <a:t>Kuntien rahoittamat kuljetukset 2020</a:t>
            </a:r>
          </a:p>
          <a:p>
            <a:pPr lvl="1"/>
            <a:r>
              <a:rPr lang="fi-FI" sz="1800" dirty="0"/>
              <a:t>Kiitokset kunnille vastauksista!</a:t>
            </a:r>
          </a:p>
          <a:p>
            <a:pPr lvl="1"/>
            <a:r>
              <a:rPr lang="fi-FI" sz="1800" dirty="0"/>
              <a:t>Aikaisempien vuosien tuloksia saatavilla </a:t>
            </a:r>
            <a:r>
              <a:rPr lang="fi-FI" sz="1800" dirty="0">
                <a:hlinkClick r:id="rId2"/>
              </a:rPr>
              <a:t>ELY-keskuksen verkkosivuilta</a:t>
            </a:r>
            <a:r>
              <a:rPr lang="fi-FI" sz="1800" dirty="0"/>
              <a:t> (aluevalinnasta valittava ELY-keskukseksi Pohjois-Pohjanmaa)</a:t>
            </a:r>
          </a:p>
        </p:txBody>
      </p:sp>
      <p:sp>
        <p:nvSpPr>
          <p:cNvPr id="4" name="Dian numeron paikkamerkki 3">
            <a:extLst>
              <a:ext uri="{FF2B5EF4-FFF2-40B4-BE49-F238E27FC236}">
                <a16:creationId xmlns:a16="http://schemas.microsoft.com/office/drawing/2014/main" id="{B584911E-00A8-46D0-B252-5825104BD018}"/>
              </a:ext>
            </a:extLst>
          </p:cNvPr>
          <p:cNvSpPr>
            <a:spLocks noGrp="1"/>
          </p:cNvSpPr>
          <p:nvPr>
            <p:ph type="sldNum" sz="quarter" idx="4"/>
          </p:nvPr>
        </p:nvSpPr>
        <p:spPr/>
        <p:txBody>
          <a:bodyPr/>
          <a:lstStyle/>
          <a:p>
            <a:pPr algn="l"/>
            <a:fld id="{03D2D5F4-4871-4469-8343-ED7F6811B37D}" type="slidenum">
              <a:rPr lang="fi-FI" smtClean="0"/>
              <a:pPr algn="l"/>
              <a:t>18</a:t>
            </a:fld>
            <a:endParaRPr lang="fi-FI" dirty="0"/>
          </a:p>
        </p:txBody>
      </p:sp>
      <p:sp>
        <p:nvSpPr>
          <p:cNvPr id="5" name="Päivämäärän paikkamerkki 4">
            <a:extLst>
              <a:ext uri="{FF2B5EF4-FFF2-40B4-BE49-F238E27FC236}">
                <a16:creationId xmlns:a16="http://schemas.microsoft.com/office/drawing/2014/main" id="{992500A5-7906-4BCF-85D9-15B427248C3A}"/>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81A9CA54-C5D4-476A-A1EE-64AE10C2E65A}"/>
              </a:ext>
            </a:extLst>
          </p:cNvPr>
          <p:cNvSpPr>
            <a:spLocks noGrp="1"/>
          </p:cNvSpPr>
          <p:nvPr>
            <p:ph type="ftr" sz="quarter" idx="3"/>
          </p:nvPr>
        </p:nvSpPr>
        <p:spPr/>
        <p:txBody>
          <a:bodyPr/>
          <a:lstStyle/>
          <a:p>
            <a:pPr algn="l"/>
            <a:r>
              <a:rPr lang="fi-FI"/>
              <a:t>Samuli Kallio</a:t>
            </a:r>
            <a:endParaRPr lang="fi-FI" dirty="0"/>
          </a:p>
        </p:txBody>
      </p:sp>
    </p:spTree>
    <p:extLst>
      <p:ext uri="{BB962C8B-B14F-4D97-AF65-F5344CB8AC3E}">
        <p14:creationId xmlns:p14="http://schemas.microsoft.com/office/powerpoint/2010/main" val="12781920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D3BDB2-4A57-4940-AD53-9E9B7D3D9C58}"/>
              </a:ext>
            </a:extLst>
          </p:cNvPr>
          <p:cNvSpPr>
            <a:spLocks noGrp="1"/>
          </p:cNvSpPr>
          <p:nvPr>
            <p:ph type="title"/>
          </p:nvPr>
        </p:nvSpPr>
        <p:spPr/>
        <p:txBody>
          <a:bodyPr/>
          <a:lstStyle/>
          <a:p>
            <a:r>
              <a:rPr lang="fi-FI" dirty="0"/>
              <a:t>Työryhmän tehtävät ja kokoonpano</a:t>
            </a:r>
          </a:p>
        </p:txBody>
      </p:sp>
      <p:sp>
        <p:nvSpPr>
          <p:cNvPr id="3" name="Sisällön paikkamerkki 2">
            <a:extLst>
              <a:ext uri="{FF2B5EF4-FFF2-40B4-BE49-F238E27FC236}">
                <a16:creationId xmlns:a16="http://schemas.microsoft.com/office/drawing/2014/main" id="{B0103496-1793-4C09-8517-79DBE8A893D2}"/>
              </a:ext>
            </a:extLst>
          </p:cNvPr>
          <p:cNvSpPr>
            <a:spLocks noGrp="1"/>
          </p:cNvSpPr>
          <p:nvPr>
            <p:ph idx="1"/>
          </p:nvPr>
        </p:nvSpPr>
        <p:spPr/>
        <p:txBody>
          <a:bodyPr/>
          <a:lstStyle/>
          <a:p>
            <a:r>
              <a:rPr lang="fi-FI" sz="1800" dirty="0"/>
              <a:t>Ohjaa joukkoliikenteen palvelutasomäärittelyä ja linjastosuunnittelua, sekä osallistuu alueensa joukkoliikenteen kehittämiseen</a:t>
            </a:r>
          </a:p>
          <a:p>
            <a:pPr lvl="1"/>
            <a:r>
              <a:rPr lang="fi-FI" sz="1600" dirty="0"/>
              <a:t>Tavoitteena nykyistä toimivamman joukkoliikenteen järjestäminen sekä yhteistyön kehittäminen alueen toimijoiden kesken</a:t>
            </a:r>
          </a:p>
          <a:p>
            <a:pPr lvl="1"/>
            <a:r>
              <a:rPr lang="fi-FI" sz="1600" dirty="0"/>
              <a:t>Työryhmä ei tee päätöksiä esim. joukkoliikenteen järjestämisestä eikä hoida viranomaistehtäviä</a:t>
            </a:r>
          </a:p>
          <a:p>
            <a:r>
              <a:rPr lang="fi-FI" sz="1800" dirty="0"/>
              <a:t>Työryhmään kuuluvat alueen kunnat, Koulutuskuntayhtymä OSAO, Pohjois-Pohjanmaan liitto ja Pohjois-Pohjanmaan ELY-keskus</a:t>
            </a:r>
          </a:p>
          <a:p>
            <a:pPr lvl="1"/>
            <a:r>
              <a:rPr lang="fi-FI" sz="1600" dirty="0"/>
              <a:t>Muhos osallistuu työryhmän toimintaan siltä osin, kun työryhmässä käsitellään muuta kuin Oulun toimivalta-alueen sisäistä liikennettä</a:t>
            </a:r>
          </a:p>
          <a:p>
            <a:pPr lvl="1"/>
            <a:r>
              <a:rPr lang="fi-FI" sz="1600" dirty="0"/>
              <a:t>Työryhmää voidaan tarvittaessa laajentaa</a:t>
            </a:r>
          </a:p>
          <a:p>
            <a:pPr lvl="1"/>
            <a:r>
              <a:rPr lang="fi-FI" sz="1600" dirty="0"/>
              <a:t>Markkinoiden tasapuolinen kohtelu varmistetaan rajoittamalla jäsenyys julkisiin organisaatioihin</a:t>
            </a:r>
          </a:p>
          <a:p>
            <a:r>
              <a:rPr lang="fi-FI" sz="1800" dirty="0"/>
              <a:t>Työryhmän jäsenten tehtävänä on jakaa ja kerätä tietoja omassa organisaatiossaan</a:t>
            </a:r>
          </a:p>
          <a:p>
            <a:pPr lvl="1"/>
            <a:r>
              <a:rPr lang="fi-FI" sz="1400" dirty="0"/>
              <a:t>Varmistetaan, että esim. kunnan opetustoimen tarpeet huomioidaan joukkoliikenteen suunnittelussa</a:t>
            </a:r>
          </a:p>
        </p:txBody>
      </p:sp>
      <p:sp>
        <p:nvSpPr>
          <p:cNvPr id="4" name="Dian numeron paikkamerkki 3">
            <a:extLst>
              <a:ext uri="{FF2B5EF4-FFF2-40B4-BE49-F238E27FC236}">
                <a16:creationId xmlns:a16="http://schemas.microsoft.com/office/drawing/2014/main" id="{E143625D-060B-404A-8041-D97D5D69B87F}"/>
              </a:ext>
            </a:extLst>
          </p:cNvPr>
          <p:cNvSpPr>
            <a:spLocks noGrp="1"/>
          </p:cNvSpPr>
          <p:nvPr>
            <p:ph type="sldNum" sz="quarter" idx="4"/>
          </p:nvPr>
        </p:nvSpPr>
        <p:spPr/>
        <p:txBody>
          <a:bodyPr/>
          <a:lstStyle/>
          <a:p>
            <a:pPr algn="l"/>
            <a:fld id="{03D2D5F4-4871-4469-8343-ED7F6811B37D}" type="slidenum">
              <a:rPr lang="fi-FI" smtClean="0"/>
              <a:pPr algn="l"/>
              <a:t>2</a:t>
            </a:fld>
            <a:endParaRPr lang="fi-FI" dirty="0"/>
          </a:p>
        </p:txBody>
      </p:sp>
      <p:sp>
        <p:nvSpPr>
          <p:cNvPr id="5" name="Päivämäärän paikkamerkki 4">
            <a:extLst>
              <a:ext uri="{FF2B5EF4-FFF2-40B4-BE49-F238E27FC236}">
                <a16:creationId xmlns:a16="http://schemas.microsoft.com/office/drawing/2014/main" id="{1F92CC93-52A0-4E2E-B2C6-970EC4C66C73}"/>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65D437F1-379A-45FA-9E1F-99B929485190}"/>
              </a:ext>
            </a:extLst>
          </p:cNvPr>
          <p:cNvSpPr>
            <a:spLocks noGrp="1"/>
          </p:cNvSpPr>
          <p:nvPr>
            <p:ph type="ftr" sz="quarter" idx="3"/>
          </p:nvPr>
        </p:nvSpPr>
        <p:spPr/>
        <p:txBody>
          <a:bodyPr/>
          <a:lstStyle/>
          <a:p>
            <a:pPr algn="l"/>
            <a:r>
              <a:rPr lang="fi-FI"/>
              <a:t>Samuli Kallio</a:t>
            </a:r>
            <a:endParaRPr lang="fi-FI" dirty="0"/>
          </a:p>
        </p:txBody>
      </p:sp>
    </p:spTree>
    <p:extLst>
      <p:ext uri="{BB962C8B-B14F-4D97-AF65-F5344CB8AC3E}">
        <p14:creationId xmlns:p14="http://schemas.microsoft.com/office/powerpoint/2010/main" val="34083701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71A0EA6-0D62-41CF-8B2F-A405236C4E28}"/>
              </a:ext>
            </a:extLst>
          </p:cNvPr>
          <p:cNvSpPr>
            <a:spLocks noGrp="1"/>
          </p:cNvSpPr>
          <p:nvPr>
            <p:ph type="title"/>
          </p:nvPr>
        </p:nvSpPr>
        <p:spPr/>
        <p:txBody>
          <a:bodyPr/>
          <a:lstStyle/>
          <a:p>
            <a:r>
              <a:rPr lang="fi-FI" dirty="0"/>
              <a:t>Työryhmän kokoontuminen ja nimi</a:t>
            </a:r>
          </a:p>
        </p:txBody>
      </p:sp>
      <p:sp>
        <p:nvSpPr>
          <p:cNvPr id="3" name="Sisällön paikkamerkki 2">
            <a:extLst>
              <a:ext uri="{FF2B5EF4-FFF2-40B4-BE49-F238E27FC236}">
                <a16:creationId xmlns:a16="http://schemas.microsoft.com/office/drawing/2014/main" id="{7F99197A-CA98-4CEA-A61A-D72B4CC39D68}"/>
              </a:ext>
            </a:extLst>
          </p:cNvPr>
          <p:cNvSpPr>
            <a:spLocks noGrp="1"/>
          </p:cNvSpPr>
          <p:nvPr>
            <p:ph idx="1"/>
          </p:nvPr>
        </p:nvSpPr>
        <p:spPr/>
        <p:txBody>
          <a:bodyPr/>
          <a:lstStyle/>
          <a:p>
            <a:r>
              <a:rPr lang="fi-FI" dirty="0"/>
              <a:t>Ehdotus: ELY-keskuksen edustaja johtaa puhetta ja pitää muistiota</a:t>
            </a:r>
          </a:p>
          <a:p>
            <a:r>
              <a:rPr lang="fi-FI" dirty="0"/>
              <a:t>Työryhmä kokoontuu tarvittaessa (1-2 krt/v) etäyhteydellä</a:t>
            </a:r>
          </a:p>
          <a:p>
            <a:r>
              <a:rPr lang="fi-FI" dirty="0"/>
              <a:t>Nimiehdotuksia</a:t>
            </a:r>
          </a:p>
          <a:p>
            <a:pPr lvl="1"/>
            <a:r>
              <a:rPr lang="fi-FI" dirty="0"/>
              <a:t>Oulujoen / Oulujokivarren alueellinen joukkoliikennetyöryhmä</a:t>
            </a:r>
          </a:p>
          <a:p>
            <a:pPr lvl="1"/>
            <a:r>
              <a:rPr lang="fi-FI" dirty="0" err="1"/>
              <a:t>Rokuan</a:t>
            </a:r>
            <a:r>
              <a:rPr lang="fi-FI" dirty="0"/>
              <a:t> alueellinen joukkoliikennetyöryhmä</a:t>
            </a:r>
          </a:p>
          <a:p>
            <a:pPr lvl="1"/>
            <a:r>
              <a:rPr lang="fi-FI" dirty="0"/>
              <a:t>Muhoksen, Utajärven ja Vaalan alueellinen joukkoliikennetyöryhmä</a:t>
            </a:r>
          </a:p>
        </p:txBody>
      </p:sp>
      <p:sp>
        <p:nvSpPr>
          <p:cNvPr id="4" name="Dian numeron paikkamerkki 3">
            <a:extLst>
              <a:ext uri="{FF2B5EF4-FFF2-40B4-BE49-F238E27FC236}">
                <a16:creationId xmlns:a16="http://schemas.microsoft.com/office/drawing/2014/main" id="{6A1BE37B-1E4B-4F34-AC40-9EA6043FDA2D}"/>
              </a:ext>
            </a:extLst>
          </p:cNvPr>
          <p:cNvSpPr>
            <a:spLocks noGrp="1"/>
          </p:cNvSpPr>
          <p:nvPr>
            <p:ph type="sldNum" sz="quarter" idx="4"/>
          </p:nvPr>
        </p:nvSpPr>
        <p:spPr/>
        <p:txBody>
          <a:bodyPr/>
          <a:lstStyle/>
          <a:p>
            <a:pPr algn="l"/>
            <a:fld id="{03D2D5F4-4871-4469-8343-ED7F6811B37D}" type="slidenum">
              <a:rPr lang="fi-FI" smtClean="0"/>
              <a:pPr algn="l"/>
              <a:t>3</a:t>
            </a:fld>
            <a:endParaRPr lang="fi-FI" dirty="0"/>
          </a:p>
        </p:txBody>
      </p:sp>
      <p:sp>
        <p:nvSpPr>
          <p:cNvPr id="5" name="Päivämäärän paikkamerkki 4">
            <a:extLst>
              <a:ext uri="{FF2B5EF4-FFF2-40B4-BE49-F238E27FC236}">
                <a16:creationId xmlns:a16="http://schemas.microsoft.com/office/drawing/2014/main" id="{F2AFA267-A3DD-4AC2-AEF6-872FA255D4AC}"/>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A78C5F1F-032C-4590-9E20-E10719EB2131}"/>
              </a:ext>
            </a:extLst>
          </p:cNvPr>
          <p:cNvSpPr>
            <a:spLocks noGrp="1"/>
          </p:cNvSpPr>
          <p:nvPr>
            <p:ph type="ftr" sz="quarter" idx="3"/>
          </p:nvPr>
        </p:nvSpPr>
        <p:spPr/>
        <p:txBody>
          <a:bodyPr/>
          <a:lstStyle/>
          <a:p>
            <a:pPr algn="l"/>
            <a:r>
              <a:rPr lang="fi-FI"/>
              <a:t>Samuli Kallio</a:t>
            </a:r>
            <a:endParaRPr lang="fi-FI" dirty="0"/>
          </a:p>
        </p:txBody>
      </p:sp>
    </p:spTree>
    <p:extLst>
      <p:ext uri="{BB962C8B-B14F-4D97-AF65-F5344CB8AC3E}">
        <p14:creationId xmlns:p14="http://schemas.microsoft.com/office/powerpoint/2010/main" val="37797640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DB6B33-28D0-4E51-B61B-ABAA17C4ABCD}"/>
              </a:ext>
            </a:extLst>
          </p:cNvPr>
          <p:cNvSpPr>
            <a:spLocks noGrp="1"/>
          </p:cNvSpPr>
          <p:nvPr>
            <p:ph type="ctrTitle"/>
          </p:nvPr>
        </p:nvSpPr>
        <p:spPr/>
        <p:txBody>
          <a:bodyPr/>
          <a:lstStyle/>
          <a:p>
            <a:r>
              <a:rPr lang="fi-FI"/>
              <a:t>Joukkoliikenne työryhmän toimialueella</a:t>
            </a:r>
            <a:endParaRPr lang="fi-FI" dirty="0"/>
          </a:p>
        </p:txBody>
      </p:sp>
      <p:sp>
        <p:nvSpPr>
          <p:cNvPr id="3" name="Alaotsikko 2">
            <a:extLst>
              <a:ext uri="{FF2B5EF4-FFF2-40B4-BE49-F238E27FC236}">
                <a16:creationId xmlns:a16="http://schemas.microsoft.com/office/drawing/2014/main" id="{3D8956B6-44E6-4BD3-B27D-036930D3A11F}"/>
              </a:ext>
            </a:extLst>
          </p:cNvPr>
          <p:cNvSpPr>
            <a:spLocks noGrp="1"/>
          </p:cNvSpPr>
          <p:nvPr>
            <p:ph type="subTitle" idx="1"/>
          </p:nvPr>
        </p:nvSpPr>
        <p:spPr/>
        <p:txBody>
          <a:bodyPr/>
          <a:lstStyle/>
          <a:p>
            <a:r>
              <a:rPr lang="fi-FI"/>
              <a:t>Muhoksen, Utajärven ja Vaalan alueellinen joukkoliikennetyöryhmä</a:t>
            </a:r>
            <a:endParaRPr lang="fi-FI" dirty="0"/>
          </a:p>
        </p:txBody>
      </p:sp>
      <p:sp>
        <p:nvSpPr>
          <p:cNvPr id="4" name="Päivämäärän paikkamerkki 3">
            <a:extLst>
              <a:ext uri="{FF2B5EF4-FFF2-40B4-BE49-F238E27FC236}">
                <a16:creationId xmlns:a16="http://schemas.microsoft.com/office/drawing/2014/main" id="{EB393A5D-5C35-47F2-ACBF-998D06FFB01F}"/>
              </a:ext>
            </a:extLst>
          </p:cNvPr>
          <p:cNvSpPr>
            <a:spLocks noGrp="1"/>
          </p:cNvSpPr>
          <p:nvPr>
            <p:ph type="dt" sz="half" idx="10"/>
          </p:nvPr>
        </p:nvSpPr>
        <p:spPr/>
        <p:txBody>
          <a:bodyPr/>
          <a:lstStyle/>
          <a:p>
            <a:pPr algn="r">
              <a:lnSpc>
                <a:spcPct val="110000"/>
              </a:lnSpc>
              <a:buClr>
                <a:schemeClr val="tx2"/>
              </a:buClr>
            </a:pPr>
            <a:r>
              <a:rPr lang="fi-FI"/>
              <a:t>|  24.5.2021</a:t>
            </a:r>
            <a:endParaRPr lang="fi-FI" sz="1600" dirty="0">
              <a:solidFill>
                <a:schemeClr val="tx2"/>
              </a:solidFill>
            </a:endParaRPr>
          </a:p>
        </p:txBody>
      </p:sp>
      <p:sp>
        <p:nvSpPr>
          <p:cNvPr id="5" name="Alatunnisteen paikkamerkki 4">
            <a:extLst>
              <a:ext uri="{FF2B5EF4-FFF2-40B4-BE49-F238E27FC236}">
                <a16:creationId xmlns:a16="http://schemas.microsoft.com/office/drawing/2014/main" id="{7E87C3B5-D64D-45C2-9C30-45BA92426C0C}"/>
              </a:ext>
            </a:extLst>
          </p:cNvPr>
          <p:cNvSpPr>
            <a:spLocks noGrp="1"/>
          </p:cNvSpPr>
          <p:nvPr>
            <p:ph type="ftr" sz="quarter" idx="11"/>
          </p:nvPr>
        </p:nvSpPr>
        <p:spPr/>
        <p:txBody>
          <a:bodyPr/>
          <a:lstStyle/>
          <a:p>
            <a:r>
              <a:rPr lang="fi-FI"/>
              <a:t>Samuli Kallio</a:t>
            </a:r>
            <a:endParaRPr lang="fi-FI" sz="1600" kern="1200" dirty="0">
              <a:solidFill>
                <a:schemeClr val="tx2"/>
              </a:solidFill>
              <a:latin typeface="+mn-lt"/>
              <a:ea typeface="+mn-ea"/>
              <a:cs typeface="+mn-cs"/>
            </a:endParaRPr>
          </a:p>
        </p:txBody>
      </p:sp>
    </p:spTree>
    <p:extLst>
      <p:ext uri="{BB962C8B-B14F-4D97-AF65-F5344CB8AC3E}">
        <p14:creationId xmlns:p14="http://schemas.microsoft.com/office/powerpoint/2010/main" val="14577288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76B3200-E61E-4CFC-AF54-53C4801F83A3}"/>
              </a:ext>
            </a:extLst>
          </p:cNvPr>
          <p:cNvSpPr>
            <a:spLocks noGrp="1"/>
          </p:cNvSpPr>
          <p:nvPr>
            <p:ph type="title"/>
          </p:nvPr>
        </p:nvSpPr>
        <p:spPr/>
        <p:txBody>
          <a:bodyPr/>
          <a:lstStyle/>
          <a:p>
            <a:r>
              <a:rPr lang="fi-FI" dirty="0"/>
              <a:t>Toimialue</a:t>
            </a:r>
          </a:p>
        </p:txBody>
      </p:sp>
      <p:sp>
        <p:nvSpPr>
          <p:cNvPr id="3" name="Sisällön paikkamerkki 2">
            <a:extLst>
              <a:ext uri="{FF2B5EF4-FFF2-40B4-BE49-F238E27FC236}">
                <a16:creationId xmlns:a16="http://schemas.microsoft.com/office/drawing/2014/main" id="{022AAE45-2625-462E-AB79-8B810AD84759}"/>
              </a:ext>
            </a:extLst>
          </p:cNvPr>
          <p:cNvSpPr>
            <a:spLocks noGrp="1"/>
          </p:cNvSpPr>
          <p:nvPr>
            <p:ph idx="1"/>
          </p:nvPr>
        </p:nvSpPr>
        <p:spPr/>
        <p:txBody>
          <a:bodyPr/>
          <a:lstStyle/>
          <a:p>
            <a:r>
              <a:rPr lang="fi-FI" dirty="0"/>
              <a:t>Kolme kuntaa</a:t>
            </a:r>
          </a:p>
          <a:p>
            <a:r>
              <a:rPr lang="fi-FI" dirty="0"/>
              <a:t>Kuntien välinen joukkoliikenne perustuu tällä hetkellä valtatien 22 joukkoliikenteeseen</a:t>
            </a:r>
          </a:p>
          <a:p>
            <a:r>
              <a:rPr lang="fi-FI" dirty="0"/>
              <a:t>Pääasiallinen liikennetarve Muhoksen ja Oulun suuntaan</a:t>
            </a:r>
          </a:p>
          <a:p>
            <a:r>
              <a:rPr lang="fi-FI" dirty="0"/>
              <a:t>ELY-keskus luopuu kuntien sisäisen liikenteen hankinnasta 7.6.2021 alkaen</a:t>
            </a:r>
          </a:p>
        </p:txBody>
      </p:sp>
      <p:sp>
        <p:nvSpPr>
          <p:cNvPr id="5" name="Dian numeron paikkamerkki 4">
            <a:extLst>
              <a:ext uri="{FF2B5EF4-FFF2-40B4-BE49-F238E27FC236}">
                <a16:creationId xmlns:a16="http://schemas.microsoft.com/office/drawing/2014/main" id="{27F1AF09-8DA8-4153-93D9-4E0D24715AFF}"/>
              </a:ext>
            </a:extLst>
          </p:cNvPr>
          <p:cNvSpPr>
            <a:spLocks noGrp="1"/>
          </p:cNvSpPr>
          <p:nvPr>
            <p:ph type="sldNum" sz="quarter" idx="4"/>
          </p:nvPr>
        </p:nvSpPr>
        <p:spPr/>
        <p:txBody>
          <a:bodyPr/>
          <a:lstStyle/>
          <a:p>
            <a:pPr algn="l"/>
            <a:fld id="{03D2D5F4-4871-4469-8343-ED7F6811B37D}" type="slidenum">
              <a:rPr lang="fi-FI" smtClean="0"/>
              <a:pPr algn="l"/>
              <a:t>5</a:t>
            </a:fld>
            <a:endParaRPr lang="fi-FI" dirty="0"/>
          </a:p>
        </p:txBody>
      </p:sp>
      <p:sp>
        <p:nvSpPr>
          <p:cNvPr id="6" name="Päivämäärän paikkamerkki 5">
            <a:extLst>
              <a:ext uri="{FF2B5EF4-FFF2-40B4-BE49-F238E27FC236}">
                <a16:creationId xmlns:a16="http://schemas.microsoft.com/office/drawing/2014/main" id="{EECC1DB2-678A-4257-96AD-454605C26749}"/>
              </a:ext>
            </a:extLst>
          </p:cNvPr>
          <p:cNvSpPr>
            <a:spLocks noGrp="1"/>
          </p:cNvSpPr>
          <p:nvPr>
            <p:ph type="dt" sz="half" idx="2"/>
          </p:nvPr>
        </p:nvSpPr>
        <p:spPr/>
        <p:txBody>
          <a:bodyPr/>
          <a:lstStyle/>
          <a:p>
            <a:pPr algn="r"/>
            <a:r>
              <a:rPr lang="fi-FI"/>
              <a:t>24.5.2021   |   </a:t>
            </a:r>
            <a:endParaRPr lang="fi-FI" dirty="0"/>
          </a:p>
        </p:txBody>
      </p:sp>
      <p:sp>
        <p:nvSpPr>
          <p:cNvPr id="7" name="Alatunnisteen paikkamerkki 6">
            <a:extLst>
              <a:ext uri="{FF2B5EF4-FFF2-40B4-BE49-F238E27FC236}">
                <a16:creationId xmlns:a16="http://schemas.microsoft.com/office/drawing/2014/main" id="{62638D41-6F79-47AF-AA35-36F57A70F0A6}"/>
              </a:ext>
            </a:extLst>
          </p:cNvPr>
          <p:cNvSpPr>
            <a:spLocks noGrp="1"/>
          </p:cNvSpPr>
          <p:nvPr>
            <p:ph type="ftr" sz="quarter" idx="3"/>
          </p:nvPr>
        </p:nvSpPr>
        <p:spPr/>
        <p:txBody>
          <a:bodyPr/>
          <a:lstStyle/>
          <a:p>
            <a:pPr algn="l"/>
            <a:r>
              <a:rPr lang="fi-FI"/>
              <a:t>Samuli Kallio</a:t>
            </a:r>
            <a:endParaRPr lang="fi-FI" dirty="0"/>
          </a:p>
        </p:txBody>
      </p:sp>
      <p:sp>
        <p:nvSpPr>
          <p:cNvPr id="8" name="Tekstiruutu 7">
            <a:extLst>
              <a:ext uri="{FF2B5EF4-FFF2-40B4-BE49-F238E27FC236}">
                <a16:creationId xmlns:a16="http://schemas.microsoft.com/office/drawing/2014/main" id="{92FBE6EA-D923-4E74-8772-A80C7B4079CD}"/>
              </a:ext>
            </a:extLst>
          </p:cNvPr>
          <p:cNvSpPr txBox="1"/>
          <p:nvPr/>
        </p:nvSpPr>
        <p:spPr>
          <a:xfrm>
            <a:off x="9041363" y="6176188"/>
            <a:ext cx="2772608" cy="400110"/>
          </a:xfrm>
          <a:prstGeom prst="rect">
            <a:avLst/>
          </a:prstGeom>
          <a:noFill/>
        </p:spPr>
        <p:txBody>
          <a:bodyPr wrap="square" rtlCol="0">
            <a:spAutoFit/>
          </a:bodyPr>
          <a:lstStyle/>
          <a:p>
            <a:pPr algn="r"/>
            <a:r>
              <a:rPr lang="fi-FI" sz="1000" dirty="0"/>
              <a:t>Kuntarajat © Maanmittauslaitos, sisältää kuntajakoaineistoa 2/2013, lisenssi CC BY 4.0</a:t>
            </a:r>
          </a:p>
        </p:txBody>
      </p:sp>
      <p:pic>
        <p:nvPicPr>
          <p:cNvPr id="12" name="Kuvan paikkamerkki 11" descr="Kuva, joka sisältää kohteen kartta&#10;&#10;Kuvaus luotu automaattisesti">
            <a:extLst>
              <a:ext uri="{FF2B5EF4-FFF2-40B4-BE49-F238E27FC236}">
                <a16:creationId xmlns:a16="http://schemas.microsoft.com/office/drawing/2014/main" id="{652DF499-147A-4802-BED7-3C5442320F84}"/>
              </a:ext>
            </a:extLst>
          </p:cNvPr>
          <p:cNvPicPr>
            <a:picLocks noGrp="1" noChangeAspect="1"/>
          </p:cNvPicPr>
          <p:nvPr>
            <p:ph type="pic" idx="13"/>
          </p:nvPr>
        </p:nvPicPr>
        <p:blipFill rotWithShape="1">
          <a:blip r:embed="rId2">
            <a:extLst>
              <a:ext uri="{28A0092B-C50C-407E-A947-70E740481C1C}">
                <a14:useLocalDpi xmlns:a14="http://schemas.microsoft.com/office/drawing/2010/main" val="0"/>
              </a:ext>
            </a:extLst>
          </a:blip>
          <a:srcRect l="-9" t="-7816" r="-9" b="-7816"/>
          <a:stretch/>
        </p:blipFill>
        <p:spPr>
          <a:xfrm>
            <a:off x="6428597" y="180000"/>
            <a:ext cx="5584602" cy="6498000"/>
          </a:xfrm>
          <a:solidFill>
            <a:schemeClr val="bg1"/>
          </a:solidFill>
        </p:spPr>
      </p:pic>
      <p:sp>
        <p:nvSpPr>
          <p:cNvPr id="14" name="Tekstiruutu 13">
            <a:extLst>
              <a:ext uri="{FF2B5EF4-FFF2-40B4-BE49-F238E27FC236}">
                <a16:creationId xmlns:a16="http://schemas.microsoft.com/office/drawing/2014/main" id="{4285CD3E-F253-48BE-A935-095A458BB838}"/>
              </a:ext>
            </a:extLst>
          </p:cNvPr>
          <p:cNvSpPr txBox="1"/>
          <p:nvPr/>
        </p:nvSpPr>
        <p:spPr>
          <a:xfrm>
            <a:off x="9043200" y="6177600"/>
            <a:ext cx="2772608" cy="400110"/>
          </a:xfrm>
          <a:prstGeom prst="rect">
            <a:avLst/>
          </a:prstGeom>
          <a:noFill/>
        </p:spPr>
        <p:txBody>
          <a:bodyPr wrap="square" rtlCol="0">
            <a:spAutoFit/>
          </a:bodyPr>
          <a:lstStyle/>
          <a:p>
            <a:pPr algn="r"/>
            <a:r>
              <a:rPr lang="fi-FI" sz="1000" dirty="0"/>
              <a:t>Kuntarajat © Maanmittauslaitos, sisältää kuntajakoaineistoa 2/2013, lisenssi CC BY 4.0</a:t>
            </a:r>
          </a:p>
        </p:txBody>
      </p:sp>
    </p:spTree>
    <p:extLst>
      <p:ext uri="{BB962C8B-B14F-4D97-AF65-F5344CB8AC3E}">
        <p14:creationId xmlns:p14="http://schemas.microsoft.com/office/powerpoint/2010/main" val="36444471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B1979C2-C3F8-44A8-A550-70DCF2DF7786}"/>
              </a:ext>
            </a:extLst>
          </p:cNvPr>
          <p:cNvSpPr>
            <a:spLocks noGrp="1"/>
          </p:cNvSpPr>
          <p:nvPr>
            <p:ph type="title"/>
          </p:nvPr>
        </p:nvSpPr>
        <p:spPr/>
        <p:txBody>
          <a:bodyPr/>
          <a:lstStyle/>
          <a:p>
            <a:r>
              <a:rPr lang="fi-FI" dirty="0"/>
              <a:t>Joukkoliikenteen järjestämistavat</a:t>
            </a:r>
          </a:p>
        </p:txBody>
      </p:sp>
      <p:sp>
        <p:nvSpPr>
          <p:cNvPr id="3" name="Dian numeron paikkamerkki 2">
            <a:extLst>
              <a:ext uri="{FF2B5EF4-FFF2-40B4-BE49-F238E27FC236}">
                <a16:creationId xmlns:a16="http://schemas.microsoft.com/office/drawing/2014/main" id="{9A5F22F6-F05A-42C3-9AFB-24A70AD64B8D}"/>
              </a:ext>
            </a:extLst>
          </p:cNvPr>
          <p:cNvSpPr>
            <a:spLocks noGrp="1"/>
          </p:cNvSpPr>
          <p:nvPr>
            <p:ph type="sldNum" sz="quarter" idx="4"/>
          </p:nvPr>
        </p:nvSpPr>
        <p:spPr/>
        <p:txBody>
          <a:bodyPr/>
          <a:lstStyle/>
          <a:p>
            <a:pPr algn="l"/>
            <a:fld id="{03D2D5F4-4871-4469-8343-ED7F6811B37D}" type="slidenum">
              <a:rPr lang="fi-FI" smtClean="0"/>
              <a:pPr algn="l"/>
              <a:t>6</a:t>
            </a:fld>
            <a:endParaRPr lang="fi-FI" dirty="0"/>
          </a:p>
        </p:txBody>
      </p:sp>
      <p:sp>
        <p:nvSpPr>
          <p:cNvPr id="4" name="Päivämäärän paikkamerkki 3">
            <a:extLst>
              <a:ext uri="{FF2B5EF4-FFF2-40B4-BE49-F238E27FC236}">
                <a16:creationId xmlns:a16="http://schemas.microsoft.com/office/drawing/2014/main" id="{A0C19A06-4EEE-41EC-8667-798584323896}"/>
              </a:ext>
            </a:extLst>
          </p:cNvPr>
          <p:cNvSpPr>
            <a:spLocks noGrp="1"/>
          </p:cNvSpPr>
          <p:nvPr>
            <p:ph type="dt" sz="half" idx="2"/>
          </p:nvPr>
        </p:nvSpPr>
        <p:spPr/>
        <p:txBody>
          <a:bodyPr/>
          <a:lstStyle/>
          <a:p>
            <a:pPr algn="r"/>
            <a:r>
              <a:rPr lang="fi-FI"/>
              <a:t>24.5.2021   |   </a:t>
            </a:r>
            <a:endParaRPr lang="fi-FI" dirty="0"/>
          </a:p>
        </p:txBody>
      </p:sp>
      <p:sp>
        <p:nvSpPr>
          <p:cNvPr id="5" name="Alatunnisteen paikkamerkki 4">
            <a:extLst>
              <a:ext uri="{FF2B5EF4-FFF2-40B4-BE49-F238E27FC236}">
                <a16:creationId xmlns:a16="http://schemas.microsoft.com/office/drawing/2014/main" id="{A2E75C32-1F13-463D-B627-030E73F4F600}"/>
              </a:ext>
            </a:extLst>
          </p:cNvPr>
          <p:cNvSpPr>
            <a:spLocks noGrp="1"/>
          </p:cNvSpPr>
          <p:nvPr>
            <p:ph type="ftr" sz="quarter" idx="3"/>
          </p:nvPr>
        </p:nvSpPr>
        <p:spPr/>
        <p:txBody>
          <a:bodyPr/>
          <a:lstStyle/>
          <a:p>
            <a:pPr algn="l"/>
            <a:r>
              <a:rPr lang="fi-FI"/>
              <a:t>Samuli Kallio</a:t>
            </a:r>
            <a:endParaRPr lang="fi-FI" dirty="0"/>
          </a:p>
        </p:txBody>
      </p:sp>
      <p:sp>
        <p:nvSpPr>
          <p:cNvPr id="7" name="Suorakulmio: Pyöristetyt kulmat 6">
            <a:extLst>
              <a:ext uri="{FF2B5EF4-FFF2-40B4-BE49-F238E27FC236}">
                <a16:creationId xmlns:a16="http://schemas.microsoft.com/office/drawing/2014/main" id="{56B7D616-C1B2-4A51-B76D-7CEDEB9BFDB2}"/>
              </a:ext>
            </a:extLst>
          </p:cNvPr>
          <p:cNvSpPr/>
          <p:nvPr/>
        </p:nvSpPr>
        <p:spPr>
          <a:xfrm>
            <a:off x="1396567" y="2080727"/>
            <a:ext cx="4357396" cy="38162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400" b="1" dirty="0"/>
              <a:t>Markkinaehtoinen liikenne</a:t>
            </a:r>
          </a:p>
          <a:p>
            <a:pPr algn="ctr"/>
            <a:endParaRPr lang="fi-FI" dirty="0"/>
          </a:p>
          <a:p>
            <a:pPr algn="ctr"/>
            <a:r>
              <a:rPr lang="fi-FI" dirty="0"/>
              <a:t>Liikenteenharjoittaja päättää mm. aikatauluista ja lippujen hinnoista</a:t>
            </a:r>
          </a:p>
          <a:p>
            <a:pPr algn="ctr"/>
            <a:endParaRPr lang="fi-FI" dirty="0"/>
          </a:p>
          <a:p>
            <a:pPr algn="ctr"/>
            <a:r>
              <a:rPr lang="fi-FI" dirty="0"/>
              <a:t>Liikenteelle ei kohdistu yhteiskunnan rahoitusta</a:t>
            </a:r>
          </a:p>
          <a:p>
            <a:pPr algn="ctr"/>
            <a:endParaRPr lang="fi-FI" dirty="0"/>
          </a:p>
          <a:p>
            <a:pPr algn="ctr"/>
            <a:r>
              <a:rPr lang="fi-FI" dirty="0"/>
              <a:t>Liikenne voidaan käynnistää tai päättää ilmoituksella</a:t>
            </a:r>
          </a:p>
          <a:p>
            <a:pPr algn="ctr"/>
            <a:endParaRPr lang="fi-FI" dirty="0"/>
          </a:p>
          <a:p>
            <a:pPr algn="ctr"/>
            <a:endParaRPr lang="fi-FI" dirty="0"/>
          </a:p>
        </p:txBody>
      </p:sp>
      <p:sp>
        <p:nvSpPr>
          <p:cNvPr id="10" name="Suorakulmio: Pyöristetyt kulmat 9">
            <a:extLst>
              <a:ext uri="{FF2B5EF4-FFF2-40B4-BE49-F238E27FC236}">
                <a16:creationId xmlns:a16="http://schemas.microsoft.com/office/drawing/2014/main" id="{5A31EFD5-C427-42F3-A594-D9D1A8E56CCE}"/>
              </a:ext>
            </a:extLst>
          </p:cNvPr>
          <p:cNvSpPr/>
          <p:nvPr/>
        </p:nvSpPr>
        <p:spPr>
          <a:xfrm>
            <a:off x="6161314" y="2080727"/>
            <a:ext cx="4357396" cy="381622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400" b="1" dirty="0"/>
              <a:t>Yhteiskunnan</a:t>
            </a:r>
          </a:p>
          <a:p>
            <a:pPr algn="ctr"/>
            <a:r>
              <a:rPr lang="fi-FI" sz="2400" b="1" dirty="0"/>
              <a:t>hankkima liikenne</a:t>
            </a:r>
          </a:p>
          <a:p>
            <a:pPr algn="ctr"/>
            <a:endParaRPr lang="fi-FI" dirty="0"/>
          </a:p>
          <a:p>
            <a:pPr algn="ctr"/>
            <a:r>
              <a:rPr lang="fi-FI" dirty="0"/>
              <a:t>Tilaaja päättää mm. aikatauluista ja lippujen hinnoista</a:t>
            </a:r>
          </a:p>
          <a:p>
            <a:pPr algn="ctr"/>
            <a:endParaRPr lang="fi-FI" dirty="0"/>
          </a:p>
          <a:p>
            <a:pPr algn="ctr"/>
            <a:r>
              <a:rPr lang="fi-FI" dirty="0"/>
              <a:t>Liikenne hankitaan lainsäädännön mukaisesti</a:t>
            </a:r>
          </a:p>
          <a:p>
            <a:pPr algn="ctr"/>
            <a:endParaRPr lang="fi-FI" dirty="0"/>
          </a:p>
          <a:p>
            <a:pPr algn="ctr"/>
            <a:r>
              <a:rPr lang="fi-FI" dirty="0"/>
              <a:t>Liikennöinti perustuu tilaajan ja liikenteenharjoittajan väliseen sopimukseen</a:t>
            </a:r>
          </a:p>
          <a:p>
            <a:pPr algn="ctr"/>
            <a:endParaRPr lang="fi-FI" dirty="0"/>
          </a:p>
        </p:txBody>
      </p:sp>
    </p:spTree>
    <p:extLst>
      <p:ext uri="{BB962C8B-B14F-4D97-AF65-F5344CB8AC3E}">
        <p14:creationId xmlns:p14="http://schemas.microsoft.com/office/powerpoint/2010/main" val="22705263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801281-DEB6-44C0-B778-B61C6431C6A0}"/>
              </a:ext>
            </a:extLst>
          </p:cNvPr>
          <p:cNvSpPr>
            <a:spLocks noGrp="1"/>
          </p:cNvSpPr>
          <p:nvPr>
            <p:ph type="title"/>
          </p:nvPr>
        </p:nvSpPr>
        <p:spPr/>
        <p:txBody>
          <a:bodyPr/>
          <a:lstStyle/>
          <a:p>
            <a:r>
              <a:rPr lang="fi-FI" dirty="0"/>
              <a:t>Lainsäädännöllinen perusta ja viranomaisten toimivalta</a:t>
            </a:r>
          </a:p>
        </p:txBody>
      </p:sp>
      <p:sp>
        <p:nvSpPr>
          <p:cNvPr id="3" name="Sisällön paikkamerkki 2">
            <a:extLst>
              <a:ext uri="{FF2B5EF4-FFF2-40B4-BE49-F238E27FC236}">
                <a16:creationId xmlns:a16="http://schemas.microsoft.com/office/drawing/2014/main" id="{BB4BCB28-DEA0-4B6A-97CD-3E3C6F9BC287}"/>
              </a:ext>
            </a:extLst>
          </p:cNvPr>
          <p:cNvSpPr>
            <a:spLocks noGrp="1"/>
          </p:cNvSpPr>
          <p:nvPr>
            <p:ph idx="1"/>
          </p:nvPr>
        </p:nvSpPr>
        <p:spPr/>
        <p:txBody>
          <a:bodyPr/>
          <a:lstStyle/>
          <a:p>
            <a:r>
              <a:rPr lang="fi-FI" sz="2400" dirty="0"/>
              <a:t>Joukkoliikenteen järjestäminen on vapautunut vuodesta 2009 alkaen lainsäädäntömuutosten seurauksena</a:t>
            </a:r>
          </a:p>
          <a:p>
            <a:r>
              <a:rPr lang="fi-FI" sz="2400" dirty="0"/>
              <a:t>Palvelusopimusasetus (EY) N:o 1370/2007 ja liikennepalvelulaki (320/2017)</a:t>
            </a:r>
          </a:p>
          <a:p>
            <a:pPr lvl="1"/>
            <a:r>
              <a:rPr lang="fi-FI" sz="2000" dirty="0"/>
              <a:t>Jäsenvaltioiden toimivaltaisten viranomaisten on voitava varmistaa joukkoliikennepalvelujen tarjonta</a:t>
            </a:r>
          </a:p>
          <a:p>
            <a:r>
              <a:rPr lang="fi-FI" sz="2400" dirty="0"/>
              <a:t>Liikennepalvelulain 181 §:n mukaan toimivaltaisia viranomaisia ovat</a:t>
            </a:r>
          </a:p>
          <a:p>
            <a:pPr lvl="1"/>
            <a:r>
              <a:rPr lang="fi-FI" sz="2000" dirty="0"/>
              <a:t>yhdeksän ELY-keskusta</a:t>
            </a:r>
          </a:p>
          <a:p>
            <a:pPr lvl="1"/>
            <a:r>
              <a:rPr lang="fi-FI" sz="2000" dirty="0"/>
              <a:t>15 erikseen nimettyä kuntaa</a:t>
            </a:r>
          </a:p>
          <a:p>
            <a:pPr lvl="1"/>
            <a:r>
              <a:rPr lang="fi-FI" sz="2000" dirty="0"/>
              <a:t>12 erikseen nimettyä seudullista viranomaista (isäntäkuntia tai kuntayhtymiä)</a:t>
            </a:r>
          </a:p>
          <a:p>
            <a:pPr lvl="1"/>
            <a:r>
              <a:rPr lang="fi-FI" sz="2000" dirty="0"/>
              <a:t>Muut kunnat tai kuntayhtymät saavat hankkia alueelleen (tai vähäisissä määrin sen ulkopuolelle ulottuvia) täydentäviä liikkumispalveluja</a:t>
            </a:r>
          </a:p>
          <a:p>
            <a:endParaRPr lang="fi-FI" dirty="0"/>
          </a:p>
        </p:txBody>
      </p:sp>
      <p:sp>
        <p:nvSpPr>
          <p:cNvPr id="4" name="Dian numeron paikkamerkki 3">
            <a:extLst>
              <a:ext uri="{FF2B5EF4-FFF2-40B4-BE49-F238E27FC236}">
                <a16:creationId xmlns:a16="http://schemas.microsoft.com/office/drawing/2014/main" id="{E1B3A8E4-2FC6-4D0D-AB43-230F5D33030F}"/>
              </a:ext>
            </a:extLst>
          </p:cNvPr>
          <p:cNvSpPr>
            <a:spLocks noGrp="1"/>
          </p:cNvSpPr>
          <p:nvPr>
            <p:ph type="sldNum" sz="quarter" idx="4"/>
          </p:nvPr>
        </p:nvSpPr>
        <p:spPr/>
        <p:txBody>
          <a:bodyPr/>
          <a:lstStyle/>
          <a:p>
            <a:pPr algn="l"/>
            <a:fld id="{03D2D5F4-4871-4469-8343-ED7F6811B37D}" type="slidenum">
              <a:rPr lang="fi-FI" smtClean="0"/>
              <a:pPr algn="l"/>
              <a:t>7</a:t>
            </a:fld>
            <a:endParaRPr lang="fi-FI" dirty="0"/>
          </a:p>
        </p:txBody>
      </p:sp>
      <p:sp>
        <p:nvSpPr>
          <p:cNvPr id="5" name="Päivämäärän paikkamerkki 4">
            <a:extLst>
              <a:ext uri="{FF2B5EF4-FFF2-40B4-BE49-F238E27FC236}">
                <a16:creationId xmlns:a16="http://schemas.microsoft.com/office/drawing/2014/main" id="{4360BD13-9EAB-4925-96A2-8CE86B46B708}"/>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C547347C-451A-42A2-8151-5F0B019057DA}"/>
              </a:ext>
            </a:extLst>
          </p:cNvPr>
          <p:cNvSpPr>
            <a:spLocks noGrp="1"/>
          </p:cNvSpPr>
          <p:nvPr>
            <p:ph type="ftr" sz="quarter" idx="3"/>
          </p:nvPr>
        </p:nvSpPr>
        <p:spPr/>
        <p:txBody>
          <a:bodyPr/>
          <a:lstStyle/>
          <a:p>
            <a:pPr algn="l"/>
            <a:r>
              <a:rPr lang="fi-FI"/>
              <a:t>Samuli Kallio</a:t>
            </a:r>
            <a:endParaRPr lang="fi-FI" dirty="0"/>
          </a:p>
        </p:txBody>
      </p:sp>
    </p:spTree>
    <p:extLst>
      <p:ext uri="{BB962C8B-B14F-4D97-AF65-F5344CB8AC3E}">
        <p14:creationId xmlns:p14="http://schemas.microsoft.com/office/powerpoint/2010/main" val="7184849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76B3200-E61E-4CFC-AF54-53C4801F83A3}"/>
              </a:ext>
            </a:extLst>
          </p:cNvPr>
          <p:cNvSpPr>
            <a:spLocks noGrp="1"/>
          </p:cNvSpPr>
          <p:nvPr>
            <p:ph type="title"/>
          </p:nvPr>
        </p:nvSpPr>
        <p:spPr/>
        <p:txBody>
          <a:bodyPr/>
          <a:lstStyle/>
          <a:p>
            <a:r>
              <a:rPr lang="fi-FI" dirty="0"/>
              <a:t>Pohjois-Pohjanmaan ELY-keskus</a:t>
            </a:r>
          </a:p>
        </p:txBody>
      </p:sp>
      <p:sp>
        <p:nvSpPr>
          <p:cNvPr id="3" name="Sisällön paikkamerkki 2">
            <a:extLst>
              <a:ext uri="{FF2B5EF4-FFF2-40B4-BE49-F238E27FC236}">
                <a16:creationId xmlns:a16="http://schemas.microsoft.com/office/drawing/2014/main" id="{022AAE45-2625-462E-AB79-8B810AD84759}"/>
              </a:ext>
            </a:extLst>
          </p:cNvPr>
          <p:cNvSpPr>
            <a:spLocks noGrp="1"/>
          </p:cNvSpPr>
          <p:nvPr>
            <p:ph idx="1"/>
          </p:nvPr>
        </p:nvSpPr>
        <p:spPr/>
        <p:txBody>
          <a:bodyPr/>
          <a:lstStyle/>
          <a:p>
            <a:r>
              <a:rPr lang="fi-FI" dirty="0"/>
              <a:t>Keskeisimpiä tehtäviä joukkoliikenteen järjestäminen sekä valtionavustusten myöntäminen kunnille</a:t>
            </a:r>
          </a:p>
          <a:p>
            <a:r>
              <a:rPr lang="fi-FI" dirty="0"/>
              <a:t>Toimivalta-alueena Pohjois-Pohjanmaan ja Kainuun maakunnat, pois lukien</a:t>
            </a:r>
          </a:p>
          <a:p>
            <a:pPr lvl="1"/>
            <a:r>
              <a:rPr lang="fi-FI" dirty="0"/>
              <a:t>Oulun kaupungin toimivalta-alue (Iin, Kempeleen, Limingan, Lumijoen, Muhoksen, Oulun ja Tyrnävän sisäinen liikenne)</a:t>
            </a:r>
          </a:p>
          <a:p>
            <a:pPr lvl="1"/>
            <a:r>
              <a:rPr lang="fi-FI" dirty="0"/>
              <a:t>Kajaanin kaupungin toimivalta-alue (Kajaanin sisäinen liikenne)</a:t>
            </a:r>
          </a:p>
          <a:p>
            <a:endParaRPr lang="fi-FI" dirty="0"/>
          </a:p>
        </p:txBody>
      </p:sp>
      <p:pic>
        <p:nvPicPr>
          <p:cNvPr id="9" name="Kuvan paikkamerkki 8" descr="Kuva, joka sisältää kohteen kartta&#10;&#10;Kuvaus luotu automaattisesti">
            <a:extLst>
              <a:ext uri="{FF2B5EF4-FFF2-40B4-BE49-F238E27FC236}">
                <a16:creationId xmlns:a16="http://schemas.microsoft.com/office/drawing/2014/main" id="{3299FBE0-657D-43C3-9CF1-01C07F507066}"/>
              </a:ext>
            </a:extLst>
          </p:cNvPr>
          <p:cNvPicPr>
            <a:picLocks noGrp="1" noChangeAspect="1"/>
          </p:cNvPicPr>
          <p:nvPr>
            <p:ph type="pic" idx="13"/>
          </p:nvPr>
        </p:nvPicPr>
        <p:blipFill rotWithShape="1">
          <a:blip r:embed="rId2">
            <a:extLst>
              <a:ext uri="{28A0092B-C50C-407E-A947-70E740481C1C}">
                <a14:useLocalDpi xmlns:a14="http://schemas.microsoft.com/office/drawing/2010/main" val="0"/>
              </a:ext>
            </a:extLst>
          </a:blip>
          <a:srcRect l="-9" t="-7816" r="-9" b="-7816"/>
          <a:stretch/>
        </p:blipFill>
        <p:spPr>
          <a:xfrm>
            <a:off x="6428597" y="180000"/>
            <a:ext cx="5584602" cy="6498000"/>
          </a:xfrm>
          <a:solidFill>
            <a:schemeClr val="bg1"/>
          </a:solidFill>
        </p:spPr>
      </p:pic>
      <p:sp>
        <p:nvSpPr>
          <p:cNvPr id="5" name="Dian numeron paikkamerkki 4">
            <a:extLst>
              <a:ext uri="{FF2B5EF4-FFF2-40B4-BE49-F238E27FC236}">
                <a16:creationId xmlns:a16="http://schemas.microsoft.com/office/drawing/2014/main" id="{27F1AF09-8DA8-4153-93D9-4E0D24715AFF}"/>
              </a:ext>
            </a:extLst>
          </p:cNvPr>
          <p:cNvSpPr>
            <a:spLocks noGrp="1"/>
          </p:cNvSpPr>
          <p:nvPr>
            <p:ph type="sldNum" sz="quarter" idx="4"/>
          </p:nvPr>
        </p:nvSpPr>
        <p:spPr/>
        <p:txBody>
          <a:bodyPr/>
          <a:lstStyle/>
          <a:p>
            <a:pPr algn="l"/>
            <a:fld id="{03D2D5F4-4871-4469-8343-ED7F6811B37D}" type="slidenum">
              <a:rPr lang="fi-FI" smtClean="0"/>
              <a:pPr algn="l"/>
              <a:t>8</a:t>
            </a:fld>
            <a:endParaRPr lang="fi-FI" dirty="0"/>
          </a:p>
        </p:txBody>
      </p:sp>
      <p:sp>
        <p:nvSpPr>
          <p:cNvPr id="6" name="Päivämäärän paikkamerkki 5">
            <a:extLst>
              <a:ext uri="{FF2B5EF4-FFF2-40B4-BE49-F238E27FC236}">
                <a16:creationId xmlns:a16="http://schemas.microsoft.com/office/drawing/2014/main" id="{EECC1DB2-678A-4257-96AD-454605C26749}"/>
              </a:ext>
            </a:extLst>
          </p:cNvPr>
          <p:cNvSpPr>
            <a:spLocks noGrp="1"/>
          </p:cNvSpPr>
          <p:nvPr>
            <p:ph type="dt" sz="half" idx="2"/>
          </p:nvPr>
        </p:nvSpPr>
        <p:spPr/>
        <p:txBody>
          <a:bodyPr/>
          <a:lstStyle/>
          <a:p>
            <a:pPr algn="r"/>
            <a:r>
              <a:rPr lang="fi-FI"/>
              <a:t>24.5.2021   |   </a:t>
            </a:r>
            <a:endParaRPr lang="fi-FI" dirty="0"/>
          </a:p>
        </p:txBody>
      </p:sp>
      <p:sp>
        <p:nvSpPr>
          <p:cNvPr id="7" name="Alatunnisteen paikkamerkki 6">
            <a:extLst>
              <a:ext uri="{FF2B5EF4-FFF2-40B4-BE49-F238E27FC236}">
                <a16:creationId xmlns:a16="http://schemas.microsoft.com/office/drawing/2014/main" id="{62638D41-6F79-47AF-AA35-36F57A70F0A6}"/>
              </a:ext>
            </a:extLst>
          </p:cNvPr>
          <p:cNvSpPr>
            <a:spLocks noGrp="1"/>
          </p:cNvSpPr>
          <p:nvPr>
            <p:ph type="ftr" sz="quarter" idx="3"/>
          </p:nvPr>
        </p:nvSpPr>
        <p:spPr/>
        <p:txBody>
          <a:bodyPr/>
          <a:lstStyle/>
          <a:p>
            <a:pPr algn="l"/>
            <a:r>
              <a:rPr lang="fi-FI"/>
              <a:t>Samuli Kallio</a:t>
            </a:r>
            <a:endParaRPr lang="fi-FI" dirty="0"/>
          </a:p>
        </p:txBody>
      </p:sp>
      <p:sp>
        <p:nvSpPr>
          <p:cNvPr id="12" name="Tekstiruutu 11">
            <a:extLst>
              <a:ext uri="{FF2B5EF4-FFF2-40B4-BE49-F238E27FC236}">
                <a16:creationId xmlns:a16="http://schemas.microsoft.com/office/drawing/2014/main" id="{B9AA54F7-0DC2-4CE8-8A2A-A71CB9873A67}"/>
              </a:ext>
            </a:extLst>
          </p:cNvPr>
          <p:cNvSpPr txBox="1"/>
          <p:nvPr/>
        </p:nvSpPr>
        <p:spPr>
          <a:xfrm>
            <a:off x="9041363" y="6176188"/>
            <a:ext cx="2772608" cy="400110"/>
          </a:xfrm>
          <a:prstGeom prst="rect">
            <a:avLst/>
          </a:prstGeom>
          <a:noFill/>
        </p:spPr>
        <p:txBody>
          <a:bodyPr wrap="square" rtlCol="0">
            <a:spAutoFit/>
          </a:bodyPr>
          <a:lstStyle/>
          <a:p>
            <a:pPr algn="r"/>
            <a:r>
              <a:rPr lang="fi-FI" sz="1000" dirty="0"/>
              <a:t>Kuntarajat © Maanmittauslaitos, sisältää kuntajakoaineistoa 2/2013, lisenssi CC BY 4.0</a:t>
            </a:r>
          </a:p>
        </p:txBody>
      </p:sp>
    </p:spTree>
    <p:extLst>
      <p:ext uri="{BB962C8B-B14F-4D97-AF65-F5344CB8AC3E}">
        <p14:creationId xmlns:p14="http://schemas.microsoft.com/office/powerpoint/2010/main" val="10032260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794084-9C19-4E1A-A360-6FD984B7A0B5}"/>
              </a:ext>
            </a:extLst>
          </p:cNvPr>
          <p:cNvSpPr>
            <a:spLocks noGrp="1"/>
          </p:cNvSpPr>
          <p:nvPr>
            <p:ph type="title"/>
          </p:nvPr>
        </p:nvSpPr>
        <p:spPr/>
        <p:txBody>
          <a:bodyPr/>
          <a:lstStyle/>
          <a:p>
            <a:r>
              <a:rPr lang="fi-FI" dirty="0"/>
              <a:t>Joukkoliikenne 7.6.2021 alkaen</a:t>
            </a:r>
          </a:p>
        </p:txBody>
      </p:sp>
      <p:sp>
        <p:nvSpPr>
          <p:cNvPr id="3" name="Sisällön paikkamerkki 2">
            <a:extLst>
              <a:ext uri="{FF2B5EF4-FFF2-40B4-BE49-F238E27FC236}">
                <a16:creationId xmlns:a16="http://schemas.microsoft.com/office/drawing/2014/main" id="{66025F37-53B7-45C8-A475-C94211F5E716}"/>
              </a:ext>
            </a:extLst>
          </p:cNvPr>
          <p:cNvSpPr>
            <a:spLocks noGrp="1"/>
          </p:cNvSpPr>
          <p:nvPr>
            <p:ph idx="1"/>
          </p:nvPr>
        </p:nvSpPr>
        <p:spPr/>
        <p:txBody>
          <a:bodyPr/>
          <a:lstStyle/>
          <a:p>
            <a:r>
              <a:rPr lang="fi-FI" sz="2400" dirty="0"/>
              <a:t>Markkinaehtoinen joukkoliikenne vähentynyt</a:t>
            </a:r>
          </a:p>
          <a:p>
            <a:pPr lvl="1"/>
            <a:r>
              <a:rPr lang="fi-FI" sz="2000" dirty="0"/>
              <a:t>Kaksi vuoroparia toteutuu markkinaehtoisesti (Joensuu – Oulu, Suomussalmi – Oulu)</a:t>
            </a:r>
          </a:p>
          <a:p>
            <a:r>
              <a:rPr lang="fi-FI" sz="2400" dirty="0"/>
              <a:t>ELY-keskus hankkii liikennettä Kajaanista ja Utajärveltä Ouluun</a:t>
            </a:r>
          </a:p>
          <a:p>
            <a:pPr lvl="1"/>
            <a:r>
              <a:rPr lang="fi-FI" sz="2000" dirty="0"/>
              <a:t>Kajaanin ja Oulun välillä hankitaan yksi junaliikennettä täydentävä vuoropari</a:t>
            </a:r>
          </a:p>
          <a:p>
            <a:pPr lvl="1"/>
            <a:r>
              <a:rPr lang="fi-FI" sz="2000" dirty="0"/>
              <a:t>Järjestetään työmatka- ja opiskeluyhteydet Utajärveltä Ouluun sekä opiskeluyhteydet Utajärveltä Muhokselle</a:t>
            </a:r>
          </a:p>
          <a:p>
            <a:r>
              <a:rPr lang="fi-FI" sz="2400" dirty="0"/>
              <a:t>Suunniteltu 6.6.2021 päättyvien vuorojen pohjalta</a:t>
            </a:r>
          </a:p>
          <a:p>
            <a:pPr lvl="1"/>
            <a:r>
              <a:rPr lang="fi-FI" sz="2000" dirty="0"/>
              <a:t>Osa aikatauluista perustuu jo aiemmin lakanneeseen markkinaehtoiseen liikenteeseen</a:t>
            </a:r>
          </a:p>
          <a:p>
            <a:r>
              <a:rPr lang="fi-FI" sz="2400" dirty="0"/>
              <a:t>Sopimuskausi 7.6.2021-4.6.2023, optio 1+1 vuotta</a:t>
            </a:r>
          </a:p>
        </p:txBody>
      </p:sp>
      <p:sp>
        <p:nvSpPr>
          <p:cNvPr id="4" name="Dian numeron paikkamerkki 3">
            <a:extLst>
              <a:ext uri="{FF2B5EF4-FFF2-40B4-BE49-F238E27FC236}">
                <a16:creationId xmlns:a16="http://schemas.microsoft.com/office/drawing/2014/main" id="{0DB1F18E-DB46-4CEF-BCC7-0237FC572DA7}"/>
              </a:ext>
            </a:extLst>
          </p:cNvPr>
          <p:cNvSpPr>
            <a:spLocks noGrp="1"/>
          </p:cNvSpPr>
          <p:nvPr>
            <p:ph type="sldNum" sz="quarter" idx="4"/>
          </p:nvPr>
        </p:nvSpPr>
        <p:spPr/>
        <p:txBody>
          <a:bodyPr/>
          <a:lstStyle/>
          <a:p>
            <a:pPr algn="l"/>
            <a:fld id="{03D2D5F4-4871-4469-8343-ED7F6811B37D}" type="slidenum">
              <a:rPr lang="fi-FI" smtClean="0"/>
              <a:pPr algn="l"/>
              <a:t>9</a:t>
            </a:fld>
            <a:endParaRPr lang="fi-FI" dirty="0"/>
          </a:p>
        </p:txBody>
      </p:sp>
      <p:sp>
        <p:nvSpPr>
          <p:cNvPr id="5" name="Päivämäärän paikkamerkki 4">
            <a:extLst>
              <a:ext uri="{FF2B5EF4-FFF2-40B4-BE49-F238E27FC236}">
                <a16:creationId xmlns:a16="http://schemas.microsoft.com/office/drawing/2014/main" id="{C0427628-C575-4746-8AD1-55EB178AD32E}"/>
              </a:ext>
            </a:extLst>
          </p:cNvPr>
          <p:cNvSpPr>
            <a:spLocks noGrp="1"/>
          </p:cNvSpPr>
          <p:nvPr>
            <p:ph type="dt" sz="half" idx="2"/>
          </p:nvPr>
        </p:nvSpPr>
        <p:spPr/>
        <p:txBody>
          <a:bodyPr/>
          <a:lstStyle/>
          <a:p>
            <a:pPr algn="r"/>
            <a:r>
              <a:rPr lang="fi-FI"/>
              <a:t>24.5.2021   |   </a:t>
            </a:r>
            <a:endParaRPr lang="fi-FI" dirty="0"/>
          </a:p>
        </p:txBody>
      </p:sp>
      <p:sp>
        <p:nvSpPr>
          <p:cNvPr id="6" name="Alatunnisteen paikkamerkki 5">
            <a:extLst>
              <a:ext uri="{FF2B5EF4-FFF2-40B4-BE49-F238E27FC236}">
                <a16:creationId xmlns:a16="http://schemas.microsoft.com/office/drawing/2014/main" id="{978FC9F5-6A77-44EA-9B41-9E4E8724DE1B}"/>
              </a:ext>
            </a:extLst>
          </p:cNvPr>
          <p:cNvSpPr>
            <a:spLocks noGrp="1"/>
          </p:cNvSpPr>
          <p:nvPr>
            <p:ph type="ftr" sz="quarter" idx="3"/>
          </p:nvPr>
        </p:nvSpPr>
        <p:spPr/>
        <p:txBody>
          <a:bodyPr/>
          <a:lstStyle/>
          <a:p>
            <a:pPr algn="l"/>
            <a:r>
              <a:rPr lang="fi-FI"/>
              <a:t>Samuli Kallio</a:t>
            </a:r>
            <a:endParaRPr lang="fi-FI" dirty="0"/>
          </a:p>
        </p:txBody>
      </p:sp>
    </p:spTree>
    <p:extLst>
      <p:ext uri="{BB962C8B-B14F-4D97-AF65-F5344CB8AC3E}">
        <p14:creationId xmlns:p14="http://schemas.microsoft.com/office/powerpoint/2010/main" val="26160364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ely_new2021">
  <a:themeElements>
    <a:clrScheme name="ELY 2020">
      <a:dk1>
        <a:sysClr val="windowText" lastClr="000000"/>
      </a:dk1>
      <a:lt1>
        <a:sysClr val="window" lastClr="FFFFFF"/>
      </a:lt1>
      <a:dk2>
        <a:srgbClr val="003883"/>
      </a:dk2>
      <a:lt2>
        <a:srgbClr val="D8D8D8"/>
      </a:lt2>
      <a:accent1>
        <a:srgbClr val="003883"/>
      </a:accent1>
      <a:accent2>
        <a:srgbClr val="D9640C"/>
      </a:accent2>
      <a:accent3>
        <a:srgbClr val="5A8117"/>
      </a:accent3>
      <a:accent4>
        <a:srgbClr val="4460A5"/>
      </a:accent4>
      <a:accent5>
        <a:srgbClr val="623412"/>
      </a:accent5>
      <a:accent6>
        <a:srgbClr val="9E652E"/>
      </a:accent6>
      <a:hlink>
        <a:srgbClr val="0563C1"/>
      </a:hlink>
      <a:folHlink>
        <a:srgbClr val="954F72"/>
      </a:folHlink>
    </a:clrScheme>
    <a:fontScheme name="ELY_fontit_202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ely_uusi_2021.potx" id="{543388CA-4464-4614-A257-6C25AE36A37D}" vid="{A3828C89-02CC-4779-BD92-33970237EB4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d2c86073-d20c-4242-97f1-555d65605501" ContentTypeId="0x01010040485BB5EA91409BADF540D1B0254D3304" PreviousValue="false"/>
</file>

<file path=customXml/item2.xml><?xml version="1.0" encoding="utf-8"?>
<xml_kameleon>
  <laatijaorganisaatio>Pohjois-Pohjanmaan ELY|5181e7ab-41b7-4b01-b4e5-3e128fe4ac1a</laatijaorganisaatio>
  <dokumentin_x0020_tila/>
  <kieli>Suomi</kieli>
  <kehalaatija>Samuli Kallio</kehalaatija>
  <päiväys>24.5.2021</päiväys>
  <dokumenttityyppi>Esitys</dokumenttityyppi>
</xml_kameleon>
</file>

<file path=customXml/item3.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1E50F91EF684FD4D874055266C434C37" ma:contentTypeVersion="133" ma:contentTypeDescription="Taimin työtiloissa käytettävä sisältötyyppi. Pohjautuu TAIMI Yleisdokumentti-sisältötyyppiin, josta on siivottu mm. joitakin viestinnällisen intran metatietoja pois ja järjestetty metatiedot eri järjestykseen." ma:contentTypeScope="" ma:versionID="24681f1c0f92028342f945b1afbbf96e">
  <xsd:schema xmlns:xsd="http://www.w3.org/2001/XMLSchema" xmlns:xs="http://www.w3.org/2001/XMLSchema" xmlns:p="http://schemas.microsoft.com/office/2006/metadata/properties" xmlns:ns2="a90a8554-5475-4609-9feb-2f024996965b" targetNamespace="http://schemas.microsoft.com/office/2006/metadata/properties" ma:root="true" ma:fieldsID="c1c9c2ab116d6a1cae07442dcdc0c2cc"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Palautuspyyntö"/>
          <xsd:enumeration value="Palvelukuvaus"/>
          <xsd:enumeration value="Perustelumuistio"/>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ekisteriseloste"/>
          <xsd:enumeration value="Reklamaatio"/>
          <xsd:enumeration value="Resurssivaraus"/>
          <xsd:enumeration value="Saate"/>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Dokumentin_x0020_tila xmlns="a90a8554-5475-4609-9feb-2f024996965b" xsi:nil="true"/>
    <KEHALaatija xmlns="a90a8554-5475-4609-9feb-2f024996965b">Samuli Kallio</KEHALaatija>
    <Päiväys xmlns="a90a8554-5475-4609-9feb-2f024996965b">2021-05-23T21:00:00+00:00</Päiväys>
    <Dokumenttityyppi xmlns="a90a8554-5475-4609-9feb-2f024996965b">Esitys</Dokumenttityyppi>
    <ha41659fa04643d0ac27d4c98155f03c xmlns="a90a8554-5475-4609-9feb-2f024996965b">
      <Terms xmlns="http://schemas.microsoft.com/office/infopath/2007/PartnerControls"/>
    </ha41659fa04643d0ac27d4c98155f03c>
    <Diaarinumero xmlns="a90a8554-5475-4609-9feb-2f024996965b" xsi:nil="true"/>
    <TaxCatchAll xmlns="a90a8554-5475-4609-9feb-2f024996965b"/>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88C9AC-E25D-4F5A-9BCA-D42CB0B4BE4A}">
  <ds:schemaRefs>
    <ds:schemaRef ds:uri="Microsoft.SharePoint.Taxonomy.ContentTypeSync"/>
  </ds:schemaRefs>
</ds:datastoreItem>
</file>

<file path=customXml/itemProps2.xml><?xml version="1.0" encoding="utf-8"?>
<ds:datastoreItem xmlns:ds="http://schemas.openxmlformats.org/officeDocument/2006/customXml" ds:itemID="{97C0E883-6A81-4DC5-BB03-2342AF53E238}">
  <ds:schemaRefs/>
</ds:datastoreItem>
</file>

<file path=customXml/itemProps3.xml><?xml version="1.0" encoding="utf-8"?>
<ds:datastoreItem xmlns:ds="http://schemas.openxmlformats.org/officeDocument/2006/customXml" ds:itemID="{EC32875E-E0BB-47BF-8E86-A0FB77B05C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0a8554-5475-4609-9feb-2f02499696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45E1F0D-1401-4781-B42C-619F137F3AF2}">
  <ds:schemaRefs>
    <ds:schemaRef ds:uri="http://schemas.microsoft.com/office/2006/metadata/properties"/>
    <ds:schemaRef ds:uri="http://schemas.microsoft.com/office/infopath/2007/PartnerControls"/>
    <ds:schemaRef ds:uri="a90a8554-5475-4609-9feb-2f024996965b"/>
  </ds:schemaRefs>
</ds:datastoreItem>
</file>

<file path=customXml/itemProps5.xml><?xml version="1.0" encoding="utf-8"?>
<ds:datastoreItem xmlns:ds="http://schemas.openxmlformats.org/officeDocument/2006/customXml" ds:itemID="{7A4F91AD-943C-4804-BBD6-D7B9FE7FD6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ely_uusi_2021</Template>
  <TotalTime>768</TotalTime>
  <Words>984</Words>
  <Application>Microsoft Office PowerPoint</Application>
  <PresentationFormat>Laajakuva</PresentationFormat>
  <Paragraphs>223</Paragraphs>
  <Slides>18</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18</vt:i4>
      </vt:variant>
    </vt:vector>
  </HeadingPairs>
  <TitlesOfParts>
    <vt:vector size="21" baseType="lpstr">
      <vt:lpstr>Arial</vt:lpstr>
      <vt:lpstr>Calibri</vt:lpstr>
      <vt:lpstr>ely_new2021</vt:lpstr>
      <vt:lpstr>Työryhmän järjestäytyminen</vt:lpstr>
      <vt:lpstr>Työryhmän tehtävät ja kokoonpano</vt:lpstr>
      <vt:lpstr>Työryhmän kokoontuminen ja nimi</vt:lpstr>
      <vt:lpstr>Joukkoliikenne työryhmän toimialueella</vt:lpstr>
      <vt:lpstr>Toimialue</vt:lpstr>
      <vt:lpstr>Joukkoliikenteen järjestämistavat</vt:lpstr>
      <vt:lpstr>Lainsäädännöllinen perusta ja viranomaisten toimivalta</vt:lpstr>
      <vt:lpstr>Pohjois-Pohjanmaan ELY-keskus</vt:lpstr>
      <vt:lpstr>Joukkoliikenne 7.6.2021 alkaen</vt:lpstr>
      <vt:lpstr>ELY-keskuksen hankkima joukkoliikenne</vt:lpstr>
      <vt:lpstr>Joukkoliikenteen palvelutaso- ja linjastosuunnittelu</vt:lpstr>
      <vt:lpstr>Joukkoliikenteen järjestämisprosessi</vt:lpstr>
      <vt:lpstr>Palvelutaso- ja linjastosuunnittelu</vt:lpstr>
      <vt:lpstr>Miksi suunnittelu käynnistetään?</vt:lpstr>
      <vt:lpstr>Suunnittelun vaiheet</vt:lpstr>
      <vt:lpstr>Keskustelun pohjaksi </vt:lpstr>
      <vt:lpstr>ELY-keskuksen ajankohtaiset asiat</vt:lpstr>
      <vt:lpstr>ELY-keskuksen ajankohtaiset asiat</vt:lpstr>
    </vt:vector>
  </TitlesOfParts>
  <Company>Pohjois-Pohjanmaan ELY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Työryhmän järjestäytyminen</dc:title>
  <dc:creator>Samuli Kallio</dc:creator>
  <cp:keywords>Muhoksen, Utajärven ja Vaalan alueellinen joukkoliikennetyöryhmä</cp:keywords>
  <cp:lastModifiedBy>Kallio Samuli (ELY)</cp:lastModifiedBy>
  <cp:revision>6</cp:revision>
  <dcterms:created xsi:type="dcterms:W3CDTF">2021-05-20T05:01:06Z</dcterms:created>
  <dcterms:modified xsi:type="dcterms:W3CDTF">2021-05-21T08:49:04Z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460.96.003.25</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ely_uusi_2021.potx</vt:lpwstr>
  </property>
  <property fmtid="{D5CDD505-2E9C-101B-9397-08002B2CF9AE}" pid="6" name="dvDefinition">
    <vt:lpwstr>1211 (dd_default.xml)</vt:lpwstr>
  </property>
  <property fmtid="{D5CDD505-2E9C-101B-9397-08002B2CF9AE}" pid="7" name="dvDefinitionID">
    <vt:lpwstr>1211</vt:lpwstr>
  </property>
  <property fmtid="{D5CDD505-2E9C-101B-9397-08002B2CF9AE}" pid="8" name="dvContentFile">
    <vt:lpwstr>dd_default.xml</vt:lpwstr>
  </property>
  <property fmtid="{D5CDD505-2E9C-101B-9397-08002B2CF9AE}" pid="9" name="dvGlobalVerID">
    <vt:lpwstr>460.90.02.234</vt:lpwstr>
  </property>
  <property fmtid="{D5CDD505-2E9C-101B-9397-08002B2CF9AE}" pid="10" name="dvDefinitionVersion">
    <vt:lpwstr>02.001 / 14.1.2021</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ELY POP</vt:lpwstr>
  </property>
  <property fmtid="{D5CDD505-2E9C-101B-9397-08002B2CF9AE}" pid="21" name="dvSite">
    <vt:lpwstr>Oulu</vt:lpwstr>
  </property>
  <property fmtid="{D5CDD505-2E9C-101B-9397-08002B2CF9AE}" pid="22" name="dvSite_short">
    <vt:lpwstr>Pohjois-Pohjanmaan ELY-keskus</vt:lpwstr>
  </property>
  <property fmtid="{D5CDD505-2E9C-101B-9397-08002B2CF9AE}" pid="23" name="dvNumbering">
    <vt:lpwstr>0</vt:lpwstr>
  </property>
  <property fmtid="{D5CDD505-2E9C-101B-9397-08002B2CF9AE}" pid="24" name="dvDUname">
    <vt:lpwstr>Samuli Kallio</vt:lpwstr>
  </property>
  <property fmtid="{D5CDD505-2E9C-101B-9397-08002B2CF9AE}" pid="25" name="dvdufname">
    <vt:lpwstr>Samuli</vt:lpwstr>
  </property>
  <property fmtid="{D5CDD505-2E9C-101B-9397-08002B2CF9AE}" pid="26" name="dvdulname">
    <vt:lpwstr>Kallio</vt:lpwstr>
  </property>
  <property fmtid="{D5CDD505-2E9C-101B-9397-08002B2CF9AE}" pid="27" name="dvDUdepartment">
    <vt:lpwstr/>
  </property>
  <property fmtid="{D5CDD505-2E9C-101B-9397-08002B2CF9AE}" pid="28" name="dvLogoExist">
    <vt:lpwstr>0</vt:lpwstr>
  </property>
  <property fmtid="{D5CDD505-2E9C-101B-9397-08002B2CF9AE}" pid="29" name="dvCurrentlogo">
    <vt:lpwstr/>
  </property>
  <property fmtid="{D5CDD505-2E9C-101B-9397-08002B2CF9AE}" pid="30" name="Laatijaorganisaatio">
    <vt:lpwstr/>
  </property>
  <property fmtid="{D5CDD505-2E9C-101B-9397-08002B2CF9AE}" pid="31" name="Dokumentin_x0020_tila">
    <vt:lpwstr/>
  </property>
  <property fmtid="{D5CDD505-2E9C-101B-9397-08002B2CF9AE}" pid="32" name="Kieli">
    <vt:lpwstr>Suomi</vt:lpwstr>
  </property>
  <property fmtid="{D5CDD505-2E9C-101B-9397-08002B2CF9AE}" pid="33" name="KEHALaatija">
    <vt:lpwstr>Samuli Kallio</vt:lpwstr>
  </property>
  <property fmtid="{D5CDD505-2E9C-101B-9397-08002B2CF9AE}" pid="34" name="Päiväys">
    <vt:filetime>2021-05-23T21:00:00Z</vt:filetime>
  </property>
  <property fmtid="{D5CDD505-2E9C-101B-9397-08002B2CF9AE}" pid="35" name="Asiakirjan tyyppi">
    <vt:lpwstr>Esitys</vt:lpwstr>
  </property>
  <property fmtid="{D5CDD505-2E9C-101B-9397-08002B2CF9AE}" pid="36" name="Dokumenttityyppi">
    <vt:lpwstr>Esitys</vt:lpwstr>
  </property>
  <property fmtid="{D5CDD505-2E9C-101B-9397-08002B2CF9AE}" pid="37" name="ContentTypeId">
    <vt:lpwstr>0x01010040485BB5EA91409BADF540D1B0254D3304001E50F91EF684FD4D874055266C434C37</vt:lpwstr>
  </property>
  <property fmtid="{D5CDD505-2E9C-101B-9397-08002B2CF9AE}" pid="38" name="Kohdepaikkakunnat">
    <vt:lpwstr/>
  </property>
  <property fmtid="{D5CDD505-2E9C-101B-9397-08002B2CF9AE}" pid="39" name="Sisältöaihe">
    <vt:lpwstr/>
  </property>
  <property fmtid="{D5CDD505-2E9C-101B-9397-08002B2CF9AE}" pid="40" name="Kohdevirastot">
    <vt:lpwstr/>
  </property>
</Properties>
</file>